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256" r:id="rId2"/>
    <p:sldId id="337" r:id="rId3"/>
    <p:sldId id="382" r:id="rId4"/>
    <p:sldId id="393" r:id="rId5"/>
    <p:sldId id="390" r:id="rId6"/>
    <p:sldId id="377" r:id="rId7"/>
    <p:sldId id="379" r:id="rId8"/>
    <p:sldId id="385" r:id="rId9"/>
    <p:sldId id="386" r:id="rId10"/>
    <p:sldId id="384" r:id="rId11"/>
    <p:sldId id="340" r:id="rId12"/>
    <p:sldId id="342" r:id="rId13"/>
    <p:sldId id="343" r:id="rId14"/>
    <p:sldId id="344" r:id="rId15"/>
    <p:sldId id="345" r:id="rId16"/>
    <p:sldId id="355" r:id="rId17"/>
    <p:sldId id="259" r:id="rId18"/>
    <p:sldId id="347" r:id="rId19"/>
    <p:sldId id="258" r:id="rId20"/>
    <p:sldId id="260" r:id="rId21"/>
    <p:sldId id="310" r:id="rId22"/>
    <p:sldId id="303" r:id="rId23"/>
    <p:sldId id="261" r:id="rId24"/>
    <p:sldId id="262" r:id="rId25"/>
    <p:sldId id="263" r:id="rId26"/>
    <p:sldId id="336" r:id="rId27"/>
    <p:sldId id="391" r:id="rId28"/>
    <p:sldId id="392" r:id="rId29"/>
    <p:sldId id="264" r:id="rId30"/>
    <p:sldId id="348" r:id="rId31"/>
    <p:sldId id="322" r:id="rId32"/>
    <p:sldId id="351" r:id="rId33"/>
    <p:sldId id="394" r:id="rId34"/>
    <p:sldId id="365" r:id="rId35"/>
    <p:sldId id="265" r:id="rId36"/>
    <p:sldId id="349" r:id="rId37"/>
    <p:sldId id="266" r:id="rId38"/>
    <p:sldId id="267" r:id="rId39"/>
    <p:sldId id="268" r:id="rId40"/>
    <p:sldId id="269" r:id="rId41"/>
    <p:sldId id="291" r:id="rId42"/>
    <p:sldId id="293" r:id="rId43"/>
    <p:sldId id="294" r:id="rId44"/>
    <p:sldId id="325" r:id="rId45"/>
    <p:sldId id="369" r:id="rId46"/>
    <p:sldId id="270" r:id="rId47"/>
    <p:sldId id="356" r:id="rId48"/>
    <p:sldId id="364" r:id="rId49"/>
    <p:sldId id="271" r:id="rId50"/>
    <p:sldId id="295" r:id="rId51"/>
    <p:sldId id="324" r:id="rId52"/>
    <p:sldId id="296" r:id="rId53"/>
    <p:sldId id="297" r:id="rId54"/>
    <p:sldId id="298" r:id="rId55"/>
    <p:sldId id="299" r:id="rId56"/>
    <p:sldId id="380" r:id="rId57"/>
    <p:sldId id="381" r:id="rId58"/>
    <p:sldId id="353" r:id="rId59"/>
    <p:sldId id="371" r:id="rId60"/>
    <p:sldId id="272" r:id="rId61"/>
    <p:sldId id="273" r:id="rId62"/>
    <p:sldId id="370" r:id="rId63"/>
    <p:sldId id="277" r:id="rId64"/>
    <p:sldId id="374" r:id="rId65"/>
    <p:sldId id="274" r:id="rId66"/>
    <p:sldId id="357" r:id="rId67"/>
    <p:sldId id="358" r:id="rId68"/>
    <p:sldId id="387" r:id="rId69"/>
    <p:sldId id="275" r:id="rId70"/>
    <p:sldId id="366" r:id="rId71"/>
    <p:sldId id="276" r:id="rId72"/>
    <p:sldId id="327" r:id="rId73"/>
    <p:sldId id="375" r:id="rId74"/>
    <p:sldId id="352" r:id="rId75"/>
    <p:sldId id="354" r:id="rId76"/>
    <p:sldId id="389" r:id="rId77"/>
    <p:sldId id="367" r:id="rId78"/>
    <p:sldId id="300" r:id="rId79"/>
  </p:sldIdLst>
  <p:sldSz cx="12192000" cy="6858000"/>
  <p:notesSz cx="6858000" cy="9144000"/>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23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774" autoAdjust="0"/>
  </p:normalViewPr>
  <p:slideViewPr>
    <p:cSldViewPr snapToGrid="0" snapToObjects="1">
      <p:cViewPr varScale="1">
        <p:scale>
          <a:sx n="68" d="100"/>
          <a:sy n="68" d="100"/>
        </p:scale>
        <p:origin x="12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s-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413D58-31CE-4275-A59F-A379102E91FC}" type="datetimeFigureOut">
              <a:rPr lang="is-IS" smtClean="0"/>
              <a:t>6.5.2020</a:t>
            </a:fld>
            <a:endParaRPr lang="is-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s-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s-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D3A67A-B7A1-478F-9C58-03174237940B}" type="slidenum">
              <a:rPr lang="is-IS" smtClean="0"/>
              <a:t>‹#›</a:t>
            </a:fld>
            <a:endParaRPr lang="is-IS"/>
          </a:p>
        </p:txBody>
      </p:sp>
    </p:spTree>
    <p:extLst>
      <p:ext uri="{BB962C8B-B14F-4D97-AF65-F5344CB8AC3E}">
        <p14:creationId xmlns:p14="http://schemas.microsoft.com/office/powerpoint/2010/main" val="2340533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
        <p:nvSpPr>
          <p:cNvPr id="2" name="Footer Placeholder 1"/>
          <p:cNvSpPr>
            <a:spLocks noGrp="1"/>
          </p:cNvSpPr>
          <p:nvPr>
            <p:ph type="ftr" sz="quarter" idx="10"/>
          </p:nvPr>
        </p:nvSpPr>
        <p:spPr/>
        <p:txBody>
          <a:bodyPr/>
          <a:lstStyle/>
          <a:p>
            <a:pPr>
              <a:defRPr/>
            </a:pPr>
            <a:r>
              <a:rPr lang="en-US"/>
              <a:t>Knattspyrnusamband Íslands 2016</a:t>
            </a:r>
          </a:p>
        </p:txBody>
      </p:sp>
      <p:sp>
        <p:nvSpPr>
          <p:cNvPr id="3" name="Date Placeholder 2"/>
          <p:cNvSpPr>
            <a:spLocks noGrp="1"/>
          </p:cNvSpPr>
          <p:nvPr>
            <p:ph type="dt" idx="11"/>
          </p:nvPr>
        </p:nvSpPr>
        <p:spPr/>
        <p:txBody>
          <a:bodyPr/>
          <a:lstStyle/>
          <a:p>
            <a:pPr>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D2D3A67A-B7A1-478F-9C58-03174237940B}" type="slidenum">
              <a:rPr lang="is-IS" smtClean="0"/>
              <a:t>7</a:t>
            </a:fld>
            <a:endParaRPr lang="is-IS"/>
          </a:p>
        </p:txBody>
      </p:sp>
    </p:spTree>
    <p:extLst>
      <p:ext uri="{BB962C8B-B14F-4D97-AF65-F5344CB8AC3E}">
        <p14:creationId xmlns:p14="http://schemas.microsoft.com/office/powerpoint/2010/main" val="1313886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
        <p:nvSpPr>
          <p:cNvPr id="2" name="Footer Placeholder 1"/>
          <p:cNvSpPr>
            <a:spLocks noGrp="1"/>
          </p:cNvSpPr>
          <p:nvPr>
            <p:ph type="ftr" sz="quarter" idx="10"/>
          </p:nvPr>
        </p:nvSpPr>
        <p:spPr/>
        <p:txBody>
          <a:bodyPr/>
          <a:lstStyle/>
          <a:p>
            <a:pPr>
              <a:defRPr/>
            </a:pPr>
            <a:r>
              <a:rPr lang="en-US"/>
              <a:t>Knattspyrnusamband Íslands 2016</a:t>
            </a:r>
          </a:p>
        </p:txBody>
      </p:sp>
      <p:sp>
        <p:nvSpPr>
          <p:cNvPr id="3" name="Date Placeholder 2"/>
          <p:cNvSpPr>
            <a:spLocks noGrp="1"/>
          </p:cNvSpPr>
          <p:nvPr>
            <p:ph type="dt" idx="11"/>
          </p:nvPr>
        </p:nvSpPr>
        <p:spPr/>
        <p:txBody>
          <a:bodyPr/>
          <a:lstStyle/>
          <a:p>
            <a:pPr>
              <a:defRPr/>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A2B138-92FE-4749-A1BA-EBDF7539579F}" type="slidenum">
              <a:rPr lang="en-US" smtClean="0"/>
              <a:t>63</a:t>
            </a:fld>
            <a:endParaRPr lang="en-US"/>
          </a:p>
        </p:txBody>
      </p:sp>
    </p:spTree>
    <p:extLst>
      <p:ext uri="{BB962C8B-B14F-4D97-AF65-F5344CB8AC3E}">
        <p14:creationId xmlns:p14="http://schemas.microsoft.com/office/powerpoint/2010/main" val="13417407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16" name="Picture 15" descr="A picture containing large, animal, white, blue&#10;&#10;Description automatically generated">
            <a:extLst>
              <a:ext uri="{FF2B5EF4-FFF2-40B4-BE49-F238E27FC236}">
                <a16:creationId xmlns:a16="http://schemas.microsoft.com/office/drawing/2014/main" id="{459C9602-16A0-1F40-8880-05D4C7E459B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5B0F8BF5-0A01-434F-BAD4-A2106D17AF7E}"/>
              </a:ext>
            </a:extLst>
          </p:cNvPr>
          <p:cNvPicPr>
            <a:picLocks noChangeAspect="1"/>
          </p:cNvPicPr>
          <p:nvPr userDrawn="1"/>
        </p:nvPicPr>
        <p:blipFill>
          <a:blip r:embed="rId3"/>
          <a:stretch>
            <a:fillRect/>
          </a:stretch>
        </p:blipFill>
        <p:spPr>
          <a:xfrm>
            <a:off x="1637818" y="2677836"/>
            <a:ext cx="2158678" cy="940155"/>
          </a:xfrm>
          <a:prstGeom prst="rect">
            <a:avLst/>
          </a:prstGeom>
        </p:spPr>
      </p:pic>
      <p:sp>
        <p:nvSpPr>
          <p:cNvPr id="2" name="Title 1">
            <a:extLst>
              <a:ext uri="{FF2B5EF4-FFF2-40B4-BE49-F238E27FC236}">
                <a16:creationId xmlns:a16="http://schemas.microsoft.com/office/drawing/2014/main" id="{B7456138-C0AC-D84E-995F-EF2697DBAE1D}"/>
              </a:ext>
            </a:extLst>
          </p:cNvPr>
          <p:cNvSpPr>
            <a:spLocks noGrp="1"/>
          </p:cNvSpPr>
          <p:nvPr>
            <p:ph type="ctrTitle" hasCustomPrompt="1"/>
          </p:nvPr>
        </p:nvSpPr>
        <p:spPr>
          <a:xfrm>
            <a:off x="5147187" y="2569483"/>
            <a:ext cx="6206613" cy="752015"/>
          </a:xfrm>
        </p:spPr>
        <p:txBody>
          <a:bodyPr anchor="ctr">
            <a:normAutofit/>
          </a:bodyPr>
          <a:lstStyle>
            <a:lvl1pPr algn="l">
              <a:defRPr sz="4200" b="1" i="0">
                <a:solidFill>
                  <a:schemeClr val="bg1"/>
                </a:solidFill>
                <a:latin typeface="Aribau Grotesk Black" pitchFamily="2" charset="0"/>
              </a:defRPr>
            </a:lvl1pPr>
          </a:lstStyle>
          <a:p>
            <a:r>
              <a:rPr lang="en-GB" dirty="0"/>
              <a:t>Click to add headline</a:t>
            </a:r>
            <a:endParaRPr lang="en-IS" dirty="0"/>
          </a:p>
        </p:txBody>
      </p:sp>
      <p:sp>
        <p:nvSpPr>
          <p:cNvPr id="3" name="Subtitle 2">
            <a:extLst>
              <a:ext uri="{FF2B5EF4-FFF2-40B4-BE49-F238E27FC236}">
                <a16:creationId xmlns:a16="http://schemas.microsoft.com/office/drawing/2014/main" id="{94D37FAB-DE18-5A41-88FB-C3418A7FC26C}"/>
              </a:ext>
            </a:extLst>
          </p:cNvPr>
          <p:cNvSpPr>
            <a:spLocks noGrp="1"/>
          </p:cNvSpPr>
          <p:nvPr>
            <p:ph type="subTitle" idx="1" hasCustomPrompt="1"/>
          </p:nvPr>
        </p:nvSpPr>
        <p:spPr>
          <a:xfrm>
            <a:off x="5147187" y="3246989"/>
            <a:ext cx="5520813" cy="1828800"/>
          </a:xfrm>
        </p:spPr>
        <p:txBody>
          <a:bodyPr>
            <a:normAutofit/>
          </a:bodyPr>
          <a:lstStyle>
            <a:lvl1pPr marL="0" indent="0" algn="l">
              <a:buNone/>
              <a:defRPr sz="3200" b="0" i="0">
                <a:solidFill>
                  <a:schemeClr val="bg1"/>
                </a:solidFill>
                <a:latin typeface="Aribau Grotesk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endParaRPr lang="en-IS" dirty="0"/>
          </a:p>
        </p:txBody>
      </p:sp>
    </p:spTree>
    <p:extLst>
      <p:ext uri="{BB962C8B-B14F-4D97-AF65-F5344CB8AC3E}">
        <p14:creationId xmlns:p14="http://schemas.microsoft.com/office/powerpoint/2010/main" val="458340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760B15-9C71-864F-8A8B-D6DA6F822BAB}"/>
              </a:ext>
            </a:extLst>
          </p:cNvPr>
          <p:cNvSpPr>
            <a:spLocks noGrp="1"/>
          </p:cNvSpPr>
          <p:nvPr>
            <p:ph type="dt" sz="half" idx="10"/>
          </p:nvPr>
        </p:nvSpPr>
        <p:spPr/>
        <p:txBody>
          <a:bodyPr/>
          <a:lstStyle/>
          <a:p>
            <a:fld id="{C604EF34-A426-E644-9681-5D142720B038}" type="datetimeFigureOut">
              <a:rPr lang="en-IS" smtClean="0"/>
              <a:t>05/06/2020</a:t>
            </a:fld>
            <a:endParaRPr lang="en-IS"/>
          </a:p>
        </p:txBody>
      </p:sp>
      <p:sp>
        <p:nvSpPr>
          <p:cNvPr id="3" name="Footer Placeholder 2">
            <a:extLst>
              <a:ext uri="{FF2B5EF4-FFF2-40B4-BE49-F238E27FC236}">
                <a16:creationId xmlns:a16="http://schemas.microsoft.com/office/drawing/2014/main" id="{D1997A7E-BC11-874C-8151-5C93977B5AFB}"/>
              </a:ext>
            </a:extLst>
          </p:cNvPr>
          <p:cNvSpPr>
            <a:spLocks noGrp="1"/>
          </p:cNvSpPr>
          <p:nvPr>
            <p:ph type="ftr" sz="quarter" idx="11"/>
          </p:nvPr>
        </p:nvSpPr>
        <p:spPr/>
        <p:txBody>
          <a:bodyPr/>
          <a:lstStyle/>
          <a:p>
            <a:endParaRPr lang="en-IS"/>
          </a:p>
        </p:txBody>
      </p:sp>
      <p:sp>
        <p:nvSpPr>
          <p:cNvPr id="4" name="Slide Number Placeholder 3">
            <a:extLst>
              <a:ext uri="{FF2B5EF4-FFF2-40B4-BE49-F238E27FC236}">
                <a16:creationId xmlns:a16="http://schemas.microsoft.com/office/drawing/2014/main" id="{78CE2F4F-C11C-D744-B7AE-6BE66A96E560}"/>
              </a:ext>
            </a:extLst>
          </p:cNvPr>
          <p:cNvSpPr>
            <a:spLocks noGrp="1"/>
          </p:cNvSpPr>
          <p:nvPr>
            <p:ph type="sldNum" sz="quarter" idx="12"/>
          </p:nvPr>
        </p:nvSpPr>
        <p:spPr/>
        <p:txBody>
          <a:bodyPr/>
          <a:lstStyle/>
          <a:p>
            <a:fld id="{C400BFAD-7BC1-AA47-B2F3-88F7F1BDD08D}" type="slidenum">
              <a:rPr lang="en-IS" smtClean="0"/>
              <a:t>‹#›</a:t>
            </a:fld>
            <a:endParaRPr lang="en-IS"/>
          </a:p>
        </p:txBody>
      </p:sp>
    </p:spTree>
    <p:extLst>
      <p:ext uri="{BB962C8B-B14F-4D97-AF65-F5344CB8AC3E}">
        <p14:creationId xmlns:p14="http://schemas.microsoft.com/office/powerpoint/2010/main" val="86003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is-IS" dirty="0"/>
          </a:p>
        </p:txBody>
      </p:sp>
      <p:sp>
        <p:nvSpPr>
          <p:cNvPr id="5" name="Title 4">
            <a:extLst>
              <a:ext uri="{FF2B5EF4-FFF2-40B4-BE49-F238E27FC236}">
                <a16:creationId xmlns:a16="http://schemas.microsoft.com/office/drawing/2014/main" id="{B2E567FD-4473-4DC2-B1B1-3E53F511D8F1}"/>
              </a:ext>
            </a:extLst>
          </p:cNvPr>
          <p:cNvSpPr>
            <a:spLocks noGrp="1"/>
          </p:cNvSpPr>
          <p:nvPr>
            <p:ph type="title"/>
          </p:nvPr>
        </p:nvSpPr>
        <p:spPr/>
        <p:txBody>
          <a:bodyPr/>
          <a:lstStyle/>
          <a:p>
            <a:r>
              <a:rPr lang="en-US"/>
              <a:t>Click to edit Master title style</a:t>
            </a:r>
            <a:endParaRPr lang="is-IS"/>
          </a:p>
        </p:txBody>
      </p:sp>
    </p:spTree>
    <p:extLst>
      <p:ext uri="{BB962C8B-B14F-4D97-AF65-F5344CB8AC3E}">
        <p14:creationId xmlns:p14="http://schemas.microsoft.com/office/powerpoint/2010/main" val="243738444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75367" y="838200"/>
            <a:ext cx="9846733" cy="762000"/>
          </a:xfrm>
        </p:spPr>
        <p:txBody>
          <a:bodyPr/>
          <a:lstStyle/>
          <a:p>
            <a:r>
              <a:rPr lang="en-US"/>
              <a:t>Click to edit Master title style</a:t>
            </a:r>
            <a:endParaRPr lang="is-IS"/>
          </a:p>
        </p:txBody>
      </p:sp>
      <p:sp>
        <p:nvSpPr>
          <p:cNvPr id="3" name="Text Placeholder 2"/>
          <p:cNvSpPr>
            <a:spLocks noGrp="1"/>
          </p:cNvSpPr>
          <p:nvPr>
            <p:ph type="body" sz="half" idx="1"/>
          </p:nvPr>
        </p:nvSpPr>
        <p:spPr>
          <a:xfrm>
            <a:off x="374651" y="1752600"/>
            <a:ext cx="5619749"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p:cNvSpPr>
            <a:spLocks noGrp="1"/>
          </p:cNvSpPr>
          <p:nvPr>
            <p:ph sz="half" idx="2"/>
          </p:nvPr>
        </p:nvSpPr>
        <p:spPr>
          <a:xfrm>
            <a:off x="6197601" y="1752600"/>
            <a:ext cx="5619751"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Tree>
    <p:extLst>
      <p:ext uri="{BB962C8B-B14F-4D97-AF65-F5344CB8AC3E}">
        <p14:creationId xmlns:p14="http://schemas.microsoft.com/office/powerpoint/2010/main" val="68130160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is-I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7576303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875367" y="838200"/>
            <a:ext cx="9846733" cy="762000"/>
          </a:xfrm>
        </p:spPr>
        <p:txBody>
          <a:bodyPr/>
          <a:lstStyle/>
          <a:p>
            <a:r>
              <a:rPr lang="en-US"/>
              <a:t>Click to edit Master title style</a:t>
            </a:r>
          </a:p>
        </p:txBody>
      </p:sp>
      <p:sp>
        <p:nvSpPr>
          <p:cNvPr id="3" name="Content Placeholder 2"/>
          <p:cNvSpPr>
            <a:spLocks noGrp="1"/>
          </p:cNvSpPr>
          <p:nvPr>
            <p:ph sz="quarter" idx="1"/>
          </p:nvPr>
        </p:nvSpPr>
        <p:spPr>
          <a:xfrm>
            <a:off x="374651" y="1752600"/>
            <a:ext cx="5619749"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1" y="1752600"/>
            <a:ext cx="5619751"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74651" y="4076700"/>
            <a:ext cx="5619749"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1" y="4076700"/>
            <a:ext cx="5619751"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572998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1">
    <p:spTree>
      <p:nvGrpSpPr>
        <p:cNvPr id="1" name=""/>
        <p:cNvGrpSpPr/>
        <p:nvPr/>
      </p:nvGrpSpPr>
      <p:grpSpPr>
        <a:xfrm>
          <a:off x="0" y="0"/>
          <a:ext cx="0" cy="0"/>
          <a:chOff x="0" y="0"/>
          <a:chExt cx="0" cy="0"/>
        </a:xfrm>
      </p:grpSpPr>
      <p:pic>
        <p:nvPicPr>
          <p:cNvPr id="5" name="Picture 4" descr="A picture containing man, standing, surfing, holding&#10;&#10;Description automatically generated">
            <a:extLst>
              <a:ext uri="{FF2B5EF4-FFF2-40B4-BE49-F238E27FC236}">
                <a16:creationId xmlns:a16="http://schemas.microsoft.com/office/drawing/2014/main" id="{9EE9BD9D-2951-DA43-A7E9-10126DE7B78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014D3383-9E69-FB4E-90BD-F6008066425E}"/>
              </a:ext>
            </a:extLst>
          </p:cNvPr>
          <p:cNvPicPr>
            <a:picLocks noChangeAspect="1"/>
          </p:cNvPicPr>
          <p:nvPr userDrawn="1"/>
        </p:nvPicPr>
        <p:blipFill>
          <a:blip r:embed="rId3"/>
          <a:stretch>
            <a:fillRect/>
          </a:stretch>
        </p:blipFill>
        <p:spPr>
          <a:xfrm>
            <a:off x="1637816" y="2677836"/>
            <a:ext cx="2158680" cy="940155"/>
          </a:xfrm>
          <a:prstGeom prst="rect">
            <a:avLst/>
          </a:prstGeom>
        </p:spPr>
      </p:pic>
      <p:sp>
        <p:nvSpPr>
          <p:cNvPr id="2" name="Title 1">
            <a:extLst>
              <a:ext uri="{FF2B5EF4-FFF2-40B4-BE49-F238E27FC236}">
                <a16:creationId xmlns:a16="http://schemas.microsoft.com/office/drawing/2014/main" id="{B7456138-C0AC-D84E-995F-EF2697DBAE1D}"/>
              </a:ext>
            </a:extLst>
          </p:cNvPr>
          <p:cNvSpPr>
            <a:spLocks noGrp="1"/>
          </p:cNvSpPr>
          <p:nvPr>
            <p:ph type="ctrTitle" hasCustomPrompt="1"/>
          </p:nvPr>
        </p:nvSpPr>
        <p:spPr>
          <a:xfrm>
            <a:off x="5147187" y="2569483"/>
            <a:ext cx="6206613" cy="752015"/>
          </a:xfrm>
        </p:spPr>
        <p:txBody>
          <a:bodyPr anchor="ctr">
            <a:normAutofit/>
          </a:bodyPr>
          <a:lstStyle>
            <a:lvl1pPr algn="l">
              <a:defRPr sz="4200" b="1" i="0">
                <a:solidFill>
                  <a:srgbClr val="1323E2"/>
                </a:solidFill>
                <a:latin typeface="Aribau Grotesk Black" pitchFamily="2" charset="0"/>
              </a:defRPr>
            </a:lvl1pPr>
          </a:lstStyle>
          <a:p>
            <a:r>
              <a:rPr lang="en-GB" dirty="0"/>
              <a:t>Click to add headline</a:t>
            </a:r>
            <a:endParaRPr lang="en-IS" dirty="0"/>
          </a:p>
        </p:txBody>
      </p:sp>
      <p:sp>
        <p:nvSpPr>
          <p:cNvPr id="3" name="Subtitle 2">
            <a:extLst>
              <a:ext uri="{FF2B5EF4-FFF2-40B4-BE49-F238E27FC236}">
                <a16:creationId xmlns:a16="http://schemas.microsoft.com/office/drawing/2014/main" id="{94D37FAB-DE18-5A41-88FB-C3418A7FC26C}"/>
              </a:ext>
            </a:extLst>
          </p:cNvPr>
          <p:cNvSpPr>
            <a:spLocks noGrp="1"/>
          </p:cNvSpPr>
          <p:nvPr>
            <p:ph type="subTitle" idx="1" hasCustomPrompt="1"/>
          </p:nvPr>
        </p:nvSpPr>
        <p:spPr>
          <a:xfrm>
            <a:off x="5147187" y="3246989"/>
            <a:ext cx="5520813" cy="1828800"/>
          </a:xfrm>
        </p:spPr>
        <p:txBody>
          <a:bodyPr>
            <a:normAutofit/>
          </a:bodyPr>
          <a:lstStyle>
            <a:lvl1pPr marL="0" indent="0" algn="l">
              <a:buNone/>
              <a:defRPr sz="3200" b="0" i="0">
                <a:solidFill>
                  <a:srgbClr val="1323E2"/>
                </a:solidFill>
                <a:latin typeface="Aribau Grotesk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endParaRPr lang="en-IS" dirty="0"/>
          </a:p>
        </p:txBody>
      </p:sp>
    </p:spTree>
    <p:extLst>
      <p:ext uri="{BB962C8B-B14F-4D97-AF65-F5344CB8AC3E}">
        <p14:creationId xmlns:p14="http://schemas.microsoft.com/office/powerpoint/2010/main" val="3067655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D2E73-C794-BF46-8476-E4118C851673}"/>
              </a:ext>
            </a:extLst>
          </p:cNvPr>
          <p:cNvSpPr>
            <a:spLocks noGrp="1"/>
          </p:cNvSpPr>
          <p:nvPr>
            <p:ph type="title"/>
          </p:nvPr>
        </p:nvSpPr>
        <p:spPr>
          <a:xfrm>
            <a:off x="2202872" y="851514"/>
            <a:ext cx="9150927" cy="1325563"/>
          </a:xfrm>
        </p:spPr>
        <p:txBody>
          <a:bodyPr anchor="b">
            <a:normAutofit/>
          </a:bodyPr>
          <a:lstStyle>
            <a:lvl1pPr>
              <a:defRPr sz="3200">
                <a:solidFill>
                  <a:srgbClr val="1323E2"/>
                </a:solidFill>
              </a:defRPr>
            </a:lvl1pPr>
          </a:lstStyle>
          <a:p>
            <a:r>
              <a:rPr lang="en-US"/>
              <a:t>Click to edit Master title style</a:t>
            </a:r>
            <a:endParaRPr lang="en-IS" dirty="0"/>
          </a:p>
        </p:txBody>
      </p:sp>
      <p:sp>
        <p:nvSpPr>
          <p:cNvPr id="3" name="Content Placeholder 2">
            <a:extLst>
              <a:ext uri="{FF2B5EF4-FFF2-40B4-BE49-F238E27FC236}">
                <a16:creationId xmlns:a16="http://schemas.microsoft.com/office/drawing/2014/main" id="{98CE35D3-74DE-E74D-ABAD-AE7D52BB361D}"/>
              </a:ext>
            </a:extLst>
          </p:cNvPr>
          <p:cNvSpPr>
            <a:spLocks noGrp="1"/>
          </p:cNvSpPr>
          <p:nvPr>
            <p:ph idx="1"/>
          </p:nvPr>
        </p:nvSpPr>
        <p:spPr>
          <a:xfrm>
            <a:off x="2202872" y="2177077"/>
            <a:ext cx="9150928" cy="3280930"/>
          </a:xfrm>
        </p:spPr>
        <p:txBody>
          <a:bodyPr>
            <a:normAutofit/>
          </a:bodyPr>
          <a:lstStyle>
            <a:lvl1pPr>
              <a:defRPr sz="22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dirty="0"/>
          </a:p>
        </p:txBody>
      </p:sp>
      <p:sp>
        <p:nvSpPr>
          <p:cNvPr id="4" name="Date Placeholder 3">
            <a:extLst>
              <a:ext uri="{FF2B5EF4-FFF2-40B4-BE49-F238E27FC236}">
                <a16:creationId xmlns:a16="http://schemas.microsoft.com/office/drawing/2014/main" id="{C7ECFA2D-AC71-6F43-A0F8-970D0A587A04}"/>
              </a:ext>
            </a:extLst>
          </p:cNvPr>
          <p:cNvSpPr>
            <a:spLocks noGrp="1"/>
          </p:cNvSpPr>
          <p:nvPr>
            <p:ph type="dt" sz="half" idx="10"/>
          </p:nvPr>
        </p:nvSpPr>
        <p:spPr/>
        <p:txBody>
          <a:bodyPr/>
          <a:lstStyle/>
          <a:p>
            <a:fld id="{C604EF34-A426-E644-9681-5D142720B038}" type="datetimeFigureOut">
              <a:rPr lang="en-IS" smtClean="0"/>
              <a:t>05/06/2020</a:t>
            </a:fld>
            <a:endParaRPr lang="en-IS"/>
          </a:p>
        </p:txBody>
      </p:sp>
      <p:sp>
        <p:nvSpPr>
          <p:cNvPr id="5" name="Footer Placeholder 4">
            <a:extLst>
              <a:ext uri="{FF2B5EF4-FFF2-40B4-BE49-F238E27FC236}">
                <a16:creationId xmlns:a16="http://schemas.microsoft.com/office/drawing/2014/main" id="{FA50373F-6EFE-BD41-81E0-C12F9D0EBC0D}"/>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FA243C92-492B-CD46-B1D3-26AA04ABB380}"/>
              </a:ext>
            </a:extLst>
          </p:cNvPr>
          <p:cNvSpPr>
            <a:spLocks noGrp="1"/>
          </p:cNvSpPr>
          <p:nvPr>
            <p:ph type="sldNum" sz="quarter" idx="12"/>
          </p:nvPr>
        </p:nvSpPr>
        <p:spPr/>
        <p:txBody>
          <a:bodyPr/>
          <a:lstStyle/>
          <a:p>
            <a:fld id="{C400BFAD-7BC1-AA47-B2F3-88F7F1BDD08D}" type="slidenum">
              <a:rPr lang="en-IS" smtClean="0"/>
              <a:t>‹#›</a:t>
            </a:fld>
            <a:endParaRPr lang="en-IS"/>
          </a:p>
        </p:txBody>
      </p:sp>
    </p:spTree>
    <p:extLst>
      <p:ext uri="{BB962C8B-B14F-4D97-AF65-F5344CB8AC3E}">
        <p14:creationId xmlns:p14="http://schemas.microsoft.com/office/powerpoint/2010/main" val="1903120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pic>
        <p:nvPicPr>
          <p:cNvPr id="9" name="Picture 8" descr="A picture containing large&#10;&#10;Description automatically generated">
            <a:extLst>
              <a:ext uri="{FF2B5EF4-FFF2-40B4-BE49-F238E27FC236}">
                <a16:creationId xmlns:a16="http://schemas.microsoft.com/office/drawing/2014/main" id="{4CBB4539-71BF-004E-A627-EAB2A3DA6F7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7FEBA48E-41D9-5948-809E-34FE4DEEEAB2}"/>
              </a:ext>
            </a:extLst>
          </p:cNvPr>
          <p:cNvPicPr>
            <a:picLocks noChangeAspect="1"/>
          </p:cNvPicPr>
          <p:nvPr userDrawn="1"/>
        </p:nvPicPr>
        <p:blipFill>
          <a:blip r:embed="rId3"/>
          <a:stretch>
            <a:fillRect/>
          </a:stretch>
        </p:blipFill>
        <p:spPr>
          <a:xfrm>
            <a:off x="1361592" y="2678984"/>
            <a:ext cx="797407" cy="347290"/>
          </a:xfrm>
          <a:prstGeom prst="rect">
            <a:avLst/>
          </a:prstGeom>
        </p:spPr>
      </p:pic>
      <p:sp>
        <p:nvSpPr>
          <p:cNvPr id="2" name="Title 1">
            <a:extLst>
              <a:ext uri="{FF2B5EF4-FFF2-40B4-BE49-F238E27FC236}">
                <a16:creationId xmlns:a16="http://schemas.microsoft.com/office/drawing/2014/main" id="{16D37D80-CD59-0547-A5C4-AF8B6A692F17}"/>
              </a:ext>
            </a:extLst>
          </p:cNvPr>
          <p:cNvSpPr>
            <a:spLocks noGrp="1"/>
          </p:cNvSpPr>
          <p:nvPr>
            <p:ph type="title"/>
          </p:nvPr>
        </p:nvSpPr>
        <p:spPr>
          <a:xfrm>
            <a:off x="3200400" y="1682842"/>
            <a:ext cx="8147049" cy="1500187"/>
          </a:xfrm>
        </p:spPr>
        <p:txBody>
          <a:bodyPr anchor="b">
            <a:normAutofit/>
          </a:bodyPr>
          <a:lstStyle>
            <a:lvl1pPr>
              <a:defRPr sz="3200">
                <a:solidFill>
                  <a:schemeClr val="bg1"/>
                </a:solidFill>
              </a:defRPr>
            </a:lvl1pPr>
          </a:lstStyle>
          <a:p>
            <a:r>
              <a:rPr lang="en-US"/>
              <a:t>Click to edit Master title style</a:t>
            </a:r>
            <a:endParaRPr lang="en-IS" dirty="0"/>
          </a:p>
        </p:txBody>
      </p:sp>
      <p:sp>
        <p:nvSpPr>
          <p:cNvPr id="3" name="Text Placeholder 2">
            <a:extLst>
              <a:ext uri="{FF2B5EF4-FFF2-40B4-BE49-F238E27FC236}">
                <a16:creationId xmlns:a16="http://schemas.microsoft.com/office/drawing/2014/main" id="{47717C73-F326-DE4E-A7CC-E5B4F1D3C8C7}"/>
              </a:ext>
            </a:extLst>
          </p:cNvPr>
          <p:cNvSpPr>
            <a:spLocks noGrp="1"/>
          </p:cNvSpPr>
          <p:nvPr>
            <p:ph type="body" idx="1"/>
          </p:nvPr>
        </p:nvSpPr>
        <p:spPr>
          <a:xfrm>
            <a:off x="3200400" y="3162858"/>
            <a:ext cx="8147050" cy="1341905"/>
          </a:xfrm>
        </p:spPr>
        <p:txBody>
          <a:bodyPr>
            <a:normAutofit/>
          </a:bodyPr>
          <a:lstStyle>
            <a:lvl1pPr marL="0" indent="0">
              <a:buNone/>
              <a:defRPr sz="2200" b="0" i="0">
                <a:solidFill>
                  <a:schemeClr val="bg1"/>
                </a:solidFill>
                <a:latin typeface="Aribau Grotesk Ligh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52450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2">
    <p:spTree>
      <p:nvGrpSpPr>
        <p:cNvPr id="1" name=""/>
        <p:cNvGrpSpPr/>
        <p:nvPr/>
      </p:nvGrpSpPr>
      <p:grpSpPr>
        <a:xfrm>
          <a:off x="0" y="0"/>
          <a:ext cx="0" cy="0"/>
          <a:chOff x="0" y="0"/>
          <a:chExt cx="0" cy="0"/>
        </a:xfrm>
      </p:grpSpPr>
      <p:pic>
        <p:nvPicPr>
          <p:cNvPr id="5" name="Picture 4" descr="A picture containing man, standing, holding, white&#10;&#10;Description automatically generated">
            <a:extLst>
              <a:ext uri="{FF2B5EF4-FFF2-40B4-BE49-F238E27FC236}">
                <a16:creationId xmlns:a16="http://schemas.microsoft.com/office/drawing/2014/main" id="{09E67A18-C079-1C4B-AA8D-00D92A7A325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36DE91C1-ACD9-DB41-8056-D7DC0EA584A6}"/>
              </a:ext>
            </a:extLst>
          </p:cNvPr>
          <p:cNvPicPr>
            <a:picLocks noChangeAspect="1"/>
          </p:cNvPicPr>
          <p:nvPr userDrawn="1"/>
        </p:nvPicPr>
        <p:blipFill>
          <a:blip r:embed="rId3"/>
          <a:stretch>
            <a:fillRect/>
          </a:stretch>
        </p:blipFill>
        <p:spPr>
          <a:xfrm>
            <a:off x="1361591" y="2678984"/>
            <a:ext cx="797407" cy="347289"/>
          </a:xfrm>
          <a:prstGeom prst="rect">
            <a:avLst/>
          </a:prstGeom>
        </p:spPr>
      </p:pic>
      <p:sp>
        <p:nvSpPr>
          <p:cNvPr id="2" name="Title 1">
            <a:extLst>
              <a:ext uri="{FF2B5EF4-FFF2-40B4-BE49-F238E27FC236}">
                <a16:creationId xmlns:a16="http://schemas.microsoft.com/office/drawing/2014/main" id="{16D37D80-CD59-0547-A5C4-AF8B6A692F17}"/>
              </a:ext>
            </a:extLst>
          </p:cNvPr>
          <p:cNvSpPr>
            <a:spLocks noGrp="1"/>
          </p:cNvSpPr>
          <p:nvPr>
            <p:ph type="title"/>
          </p:nvPr>
        </p:nvSpPr>
        <p:spPr>
          <a:xfrm>
            <a:off x="3200400" y="1682842"/>
            <a:ext cx="8147049" cy="1500187"/>
          </a:xfrm>
        </p:spPr>
        <p:txBody>
          <a:bodyPr anchor="b">
            <a:normAutofit/>
          </a:bodyPr>
          <a:lstStyle>
            <a:lvl1pPr>
              <a:defRPr sz="3200">
                <a:solidFill>
                  <a:srgbClr val="1323E2"/>
                </a:solidFill>
              </a:defRPr>
            </a:lvl1pPr>
          </a:lstStyle>
          <a:p>
            <a:r>
              <a:rPr lang="en-US"/>
              <a:t>Click to edit Master title style</a:t>
            </a:r>
            <a:endParaRPr lang="en-IS" dirty="0"/>
          </a:p>
        </p:txBody>
      </p:sp>
      <p:sp>
        <p:nvSpPr>
          <p:cNvPr id="3" name="Text Placeholder 2">
            <a:extLst>
              <a:ext uri="{FF2B5EF4-FFF2-40B4-BE49-F238E27FC236}">
                <a16:creationId xmlns:a16="http://schemas.microsoft.com/office/drawing/2014/main" id="{47717C73-F326-DE4E-A7CC-E5B4F1D3C8C7}"/>
              </a:ext>
            </a:extLst>
          </p:cNvPr>
          <p:cNvSpPr>
            <a:spLocks noGrp="1"/>
          </p:cNvSpPr>
          <p:nvPr>
            <p:ph type="body" idx="1"/>
          </p:nvPr>
        </p:nvSpPr>
        <p:spPr>
          <a:xfrm>
            <a:off x="3200400" y="3162858"/>
            <a:ext cx="8147050" cy="1341905"/>
          </a:xfrm>
        </p:spPr>
        <p:txBody>
          <a:bodyPr>
            <a:normAutofit/>
          </a:bodyPr>
          <a:lstStyle>
            <a:lvl1pPr marL="0" indent="0">
              <a:buNone/>
              <a:defRPr sz="2200" b="0" i="0">
                <a:solidFill>
                  <a:srgbClr val="1323E2"/>
                </a:solidFill>
                <a:latin typeface="Aribau Grotesk Ligh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18322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1">
    <p:spTree>
      <p:nvGrpSpPr>
        <p:cNvPr id="1" name=""/>
        <p:cNvGrpSpPr/>
        <p:nvPr/>
      </p:nvGrpSpPr>
      <p:grpSpPr>
        <a:xfrm>
          <a:off x="0" y="0"/>
          <a:ext cx="0" cy="0"/>
          <a:chOff x="0" y="0"/>
          <a:chExt cx="0" cy="0"/>
        </a:xfrm>
      </p:grpSpPr>
      <p:pic>
        <p:nvPicPr>
          <p:cNvPr id="5" name="Picture 4" descr="A close up of a white background&#10;&#10;Description automatically generated">
            <a:extLst>
              <a:ext uri="{FF2B5EF4-FFF2-40B4-BE49-F238E27FC236}">
                <a16:creationId xmlns:a16="http://schemas.microsoft.com/office/drawing/2014/main" id="{67FA5EDC-912F-284A-BB03-53A07D8C89A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7FEBA48E-41D9-5948-809E-34FE4DEEEAB2}"/>
              </a:ext>
            </a:extLst>
          </p:cNvPr>
          <p:cNvPicPr>
            <a:picLocks noChangeAspect="1"/>
          </p:cNvPicPr>
          <p:nvPr userDrawn="1"/>
        </p:nvPicPr>
        <p:blipFill>
          <a:blip r:embed="rId3"/>
          <a:stretch>
            <a:fillRect/>
          </a:stretch>
        </p:blipFill>
        <p:spPr>
          <a:xfrm>
            <a:off x="1361592" y="2678984"/>
            <a:ext cx="797407" cy="347290"/>
          </a:xfrm>
          <a:prstGeom prst="rect">
            <a:avLst/>
          </a:prstGeom>
        </p:spPr>
      </p:pic>
      <p:sp>
        <p:nvSpPr>
          <p:cNvPr id="2" name="Title 1">
            <a:extLst>
              <a:ext uri="{FF2B5EF4-FFF2-40B4-BE49-F238E27FC236}">
                <a16:creationId xmlns:a16="http://schemas.microsoft.com/office/drawing/2014/main" id="{16D37D80-CD59-0547-A5C4-AF8B6A692F17}"/>
              </a:ext>
            </a:extLst>
          </p:cNvPr>
          <p:cNvSpPr>
            <a:spLocks noGrp="1"/>
          </p:cNvSpPr>
          <p:nvPr>
            <p:ph type="title"/>
          </p:nvPr>
        </p:nvSpPr>
        <p:spPr>
          <a:xfrm>
            <a:off x="3200400" y="1682842"/>
            <a:ext cx="8147049" cy="1500187"/>
          </a:xfrm>
        </p:spPr>
        <p:txBody>
          <a:bodyPr anchor="b">
            <a:normAutofit/>
          </a:bodyPr>
          <a:lstStyle>
            <a:lvl1pPr>
              <a:defRPr sz="3200">
                <a:solidFill>
                  <a:schemeClr val="bg1"/>
                </a:solidFill>
              </a:defRPr>
            </a:lvl1pPr>
          </a:lstStyle>
          <a:p>
            <a:r>
              <a:rPr lang="en-US"/>
              <a:t>Click to edit Master title style</a:t>
            </a:r>
            <a:endParaRPr lang="en-IS" dirty="0"/>
          </a:p>
        </p:txBody>
      </p:sp>
      <p:sp>
        <p:nvSpPr>
          <p:cNvPr id="3" name="Text Placeholder 2">
            <a:extLst>
              <a:ext uri="{FF2B5EF4-FFF2-40B4-BE49-F238E27FC236}">
                <a16:creationId xmlns:a16="http://schemas.microsoft.com/office/drawing/2014/main" id="{47717C73-F326-DE4E-A7CC-E5B4F1D3C8C7}"/>
              </a:ext>
            </a:extLst>
          </p:cNvPr>
          <p:cNvSpPr>
            <a:spLocks noGrp="1"/>
          </p:cNvSpPr>
          <p:nvPr>
            <p:ph type="body" idx="1"/>
          </p:nvPr>
        </p:nvSpPr>
        <p:spPr>
          <a:xfrm>
            <a:off x="3200400" y="3162858"/>
            <a:ext cx="8147050" cy="1341905"/>
          </a:xfrm>
        </p:spPr>
        <p:txBody>
          <a:bodyPr>
            <a:normAutofit/>
          </a:bodyPr>
          <a:lstStyle>
            <a:lvl1pPr marL="0" indent="0">
              <a:buNone/>
              <a:defRPr sz="2200" b="0" i="0">
                <a:solidFill>
                  <a:schemeClr val="bg1"/>
                </a:solidFill>
                <a:latin typeface="Aribau Grotesk Ligh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70911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EC5F0-1D55-D943-98DF-F4FB6E650661}"/>
              </a:ext>
            </a:extLst>
          </p:cNvPr>
          <p:cNvSpPr>
            <a:spLocks noGrp="1"/>
          </p:cNvSpPr>
          <p:nvPr>
            <p:ph type="title"/>
          </p:nvPr>
        </p:nvSpPr>
        <p:spPr>
          <a:xfrm>
            <a:off x="838200" y="365125"/>
            <a:ext cx="10515600" cy="1811952"/>
          </a:xfrm>
        </p:spPr>
        <p:txBody>
          <a:bodyPr/>
          <a:lstStyle/>
          <a:p>
            <a:r>
              <a:rPr lang="en-US"/>
              <a:t>Click to edit Master title style</a:t>
            </a:r>
            <a:endParaRPr lang="en-IS"/>
          </a:p>
        </p:txBody>
      </p:sp>
      <p:sp>
        <p:nvSpPr>
          <p:cNvPr id="3" name="Content Placeholder 2">
            <a:extLst>
              <a:ext uri="{FF2B5EF4-FFF2-40B4-BE49-F238E27FC236}">
                <a16:creationId xmlns:a16="http://schemas.microsoft.com/office/drawing/2014/main" id="{C81F2BAE-F479-E64B-9ED3-071881ECFD30}"/>
              </a:ext>
            </a:extLst>
          </p:cNvPr>
          <p:cNvSpPr>
            <a:spLocks noGrp="1"/>
          </p:cNvSpPr>
          <p:nvPr>
            <p:ph sz="half" idx="1"/>
          </p:nvPr>
        </p:nvSpPr>
        <p:spPr>
          <a:xfrm>
            <a:off x="838200" y="2603597"/>
            <a:ext cx="5181600" cy="35733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4" name="Content Placeholder 3">
            <a:extLst>
              <a:ext uri="{FF2B5EF4-FFF2-40B4-BE49-F238E27FC236}">
                <a16:creationId xmlns:a16="http://schemas.microsoft.com/office/drawing/2014/main" id="{E6F80712-6324-D445-9CC7-CDE7A1F1A60C}"/>
              </a:ext>
            </a:extLst>
          </p:cNvPr>
          <p:cNvSpPr>
            <a:spLocks noGrp="1"/>
          </p:cNvSpPr>
          <p:nvPr>
            <p:ph sz="half" idx="2"/>
          </p:nvPr>
        </p:nvSpPr>
        <p:spPr>
          <a:xfrm>
            <a:off x="6172200" y="2603597"/>
            <a:ext cx="5181600" cy="35733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5" name="Date Placeholder 4">
            <a:extLst>
              <a:ext uri="{FF2B5EF4-FFF2-40B4-BE49-F238E27FC236}">
                <a16:creationId xmlns:a16="http://schemas.microsoft.com/office/drawing/2014/main" id="{99A36D47-95CD-774F-B545-F7E7956BB212}"/>
              </a:ext>
            </a:extLst>
          </p:cNvPr>
          <p:cNvSpPr>
            <a:spLocks noGrp="1"/>
          </p:cNvSpPr>
          <p:nvPr>
            <p:ph type="dt" sz="half" idx="10"/>
          </p:nvPr>
        </p:nvSpPr>
        <p:spPr/>
        <p:txBody>
          <a:bodyPr/>
          <a:lstStyle/>
          <a:p>
            <a:fld id="{C604EF34-A426-E644-9681-5D142720B038}" type="datetimeFigureOut">
              <a:rPr lang="en-IS" smtClean="0"/>
              <a:t>05/06/2020</a:t>
            </a:fld>
            <a:endParaRPr lang="en-IS"/>
          </a:p>
        </p:txBody>
      </p:sp>
      <p:sp>
        <p:nvSpPr>
          <p:cNvPr id="6" name="Footer Placeholder 5">
            <a:extLst>
              <a:ext uri="{FF2B5EF4-FFF2-40B4-BE49-F238E27FC236}">
                <a16:creationId xmlns:a16="http://schemas.microsoft.com/office/drawing/2014/main" id="{170DD7FF-E840-A94C-A032-104477D9A5AD}"/>
              </a:ext>
            </a:extLst>
          </p:cNvPr>
          <p:cNvSpPr>
            <a:spLocks noGrp="1"/>
          </p:cNvSpPr>
          <p:nvPr>
            <p:ph type="ftr" sz="quarter" idx="11"/>
          </p:nvPr>
        </p:nvSpPr>
        <p:spPr/>
        <p:txBody>
          <a:bodyPr/>
          <a:lstStyle/>
          <a:p>
            <a:endParaRPr lang="en-IS"/>
          </a:p>
        </p:txBody>
      </p:sp>
      <p:sp>
        <p:nvSpPr>
          <p:cNvPr id="7" name="Slide Number Placeholder 6">
            <a:extLst>
              <a:ext uri="{FF2B5EF4-FFF2-40B4-BE49-F238E27FC236}">
                <a16:creationId xmlns:a16="http://schemas.microsoft.com/office/drawing/2014/main" id="{26BF32C4-CA6C-5A49-A293-2DA950266638}"/>
              </a:ext>
            </a:extLst>
          </p:cNvPr>
          <p:cNvSpPr>
            <a:spLocks noGrp="1"/>
          </p:cNvSpPr>
          <p:nvPr>
            <p:ph type="sldNum" sz="quarter" idx="12"/>
          </p:nvPr>
        </p:nvSpPr>
        <p:spPr/>
        <p:txBody>
          <a:bodyPr/>
          <a:lstStyle/>
          <a:p>
            <a:fld id="{C400BFAD-7BC1-AA47-B2F3-88F7F1BDD08D}" type="slidenum">
              <a:rPr lang="en-IS" smtClean="0"/>
              <a:t>‹#›</a:t>
            </a:fld>
            <a:endParaRPr lang="en-IS"/>
          </a:p>
        </p:txBody>
      </p:sp>
    </p:spTree>
    <p:extLst>
      <p:ext uri="{BB962C8B-B14F-4D97-AF65-F5344CB8AC3E}">
        <p14:creationId xmlns:p14="http://schemas.microsoft.com/office/powerpoint/2010/main" val="726086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B51B3-8064-8344-8222-A1024B0627DD}"/>
              </a:ext>
            </a:extLst>
          </p:cNvPr>
          <p:cNvSpPr>
            <a:spLocks noGrp="1"/>
          </p:cNvSpPr>
          <p:nvPr>
            <p:ph type="title"/>
          </p:nvPr>
        </p:nvSpPr>
        <p:spPr>
          <a:xfrm>
            <a:off x="839788" y="365125"/>
            <a:ext cx="10515600" cy="1774825"/>
          </a:xfrm>
        </p:spPr>
        <p:txBody>
          <a:bodyPr/>
          <a:lstStyle/>
          <a:p>
            <a:r>
              <a:rPr lang="en-US"/>
              <a:t>Click to edit Master title style</a:t>
            </a:r>
            <a:endParaRPr lang="en-IS" dirty="0"/>
          </a:p>
        </p:txBody>
      </p:sp>
      <p:sp>
        <p:nvSpPr>
          <p:cNvPr id="3" name="Text Placeholder 2">
            <a:extLst>
              <a:ext uri="{FF2B5EF4-FFF2-40B4-BE49-F238E27FC236}">
                <a16:creationId xmlns:a16="http://schemas.microsoft.com/office/drawing/2014/main" id="{13E1474B-052D-704E-AB1D-981C08F52B0D}"/>
              </a:ext>
            </a:extLst>
          </p:cNvPr>
          <p:cNvSpPr>
            <a:spLocks noGrp="1"/>
          </p:cNvSpPr>
          <p:nvPr>
            <p:ph type="body" idx="1"/>
          </p:nvPr>
        </p:nvSpPr>
        <p:spPr>
          <a:xfrm>
            <a:off x="839788" y="2139950"/>
            <a:ext cx="5157787" cy="823912"/>
          </a:xfrm>
        </p:spPr>
        <p:txBody>
          <a:bodyPr anchor="b">
            <a:normAutofit/>
          </a:bodyPr>
          <a:lstStyle>
            <a:lvl1pPr marL="0" indent="0">
              <a:buNone/>
              <a:defRPr sz="2200" b="0" i="0">
                <a:latin typeface="Aribau Grotesk Medium"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0BE618-4BEB-4845-B1F8-C53B357575DC}"/>
              </a:ext>
            </a:extLst>
          </p:cNvPr>
          <p:cNvSpPr>
            <a:spLocks noGrp="1"/>
          </p:cNvSpPr>
          <p:nvPr>
            <p:ph sz="half" idx="2"/>
          </p:nvPr>
        </p:nvSpPr>
        <p:spPr>
          <a:xfrm>
            <a:off x="839788" y="3006725"/>
            <a:ext cx="515778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dirty="0"/>
          </a:p>
        </p:txBody>
      </p:sp>
      <p:sp>
        <p:nvSpPr>
          <p:cNvPr id="5" name="Text Placeholder 4">
            <a:extLst>
              <a:ext uri="{FF2B5EF4-FFF2-40B4-BE49-F238E27FC236}">
                <a16:creationId xmlns:a16="http://schemas.microsoft.com/office/drawing/2014/main" id="{D014B8CC-6B1C-0E47-A127-A34830D0127E}"/>
              </a:ext>
            </a:extLst>
          </p:cNvPr>
          <p:cNvSpPr>
            <a:spLocks noGrp="1"/>
          </p:cNvSpPr>
          <p:nvPr>
            <p:ph type="body" sz="quarter" idx="3"/>
          </p:nvPr>
        </p:nvSpPr>
        <p:spPr>
          <a:xfrm>
            <a:off x="6172200" y="2139950"/>
            <a:ext cx="5183188" cy="823912"/>
          </a:xfrm>
        </p:spPr>
        <p:txBody>
          <a:bodyPr anchor="b">
            <a:normAutofit/>
          </a:bodyPr>
          <a:lstStyle>
            <a:lvl1pPr marL="0" indent="0">
              <a:buNone/>
              <a:defRPr sz="2200" b="0" i="0">
                <a:latin typeface="Aribau Grotesk Medium"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E32754-2939-734B-9FBD-10B2D2E918FE}"/>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7" name="Date Placeholder 6">
            <a:extLst>
              <a:ext uri="{FF2B5EF4-FFF2-40B4-BE49-F238E27FC236}">
                <a16:creationId xmlns:a16="http://schemas.microsoft.com/office/drawing/2014/main" id="{059A88B7-05C4-5A43-8098-9B6039182605}"/>
              </a:ext>
            </a:extLst>
          </p:cNvPr>
          <p:cNvSpPr>
            <a:spLocks noGrp="1"/>
          </p:cNvSpPr>
          <p:nvPr>
            <p:ph type="dt" sz="half" idx="10"/>
          </p:nvPr>
        </p:nvSpPr>
        <p:spPr/>
        <p:txBody>
          <a:bodyPr/>
          <a:lstStyle/>
          <a:p>
            <a:fld id="{C604EF34-A426-E644-9681-5D142720B038}" type="datetimeFigureOut">
              <a:rPr lang="en-IS" smtClean="0"/>
              <a:t>05/06/2020</a:t>
            </a:fld>
            <a:endParaRPr lang="en-IS"/>
          </a:p>
        </p:txBody>
      </p:sp>
      <p:sp>
        <p:nvSpPr>
          <p:cNvPr id="8" name="Footer Placeholder 7">
            <a:extLst>
              <a:ext uri="{FF2B5EF4-FFF2-40B4-BE49-F238E27FC236}">
                <a16:creationId xmlns:a16="http://schemas.microsoft.com/office/drawing/2014/main" id="{41A4107F-A3ED-7C4C-A859-79F2E096BFE7}"/>
              </a:ext>
            </a:extLst>
          </p:cNvPr>
          <p:cNvSpPr>
            <a:spLocks noGrp="1"/>
          </p:cNvSpPr>
          <p:nvPr>
            <p:ph type="ftr" sz="quarter" idx="11"/>
          </p:nvPr>
        </p:nvSpPr>
        <p:spPr/>
        <p:txBody>
          <a:bodyPr/>
          <a:lstStyle/>
          <a:p>
            <a:endParaRPr lang="en-IS"/>
          </a:p>
        </p:txBody>
      </p:sp>
      <p:sp>
        <p:nvSpPr>
          <p:cNvPr id="9" name="Slide Number Placeholder 8">
            <a:extLst>
              <a:ext uri="{FF2B5EF4-FFF2-40B4-BE49-F238E27FC236}">
                <a16:creationId xmlns:a16="http://schemas.microsoft.com/office/drawing/2014/main" id="{780CF00C-FCE2-F141-87F8-46292222AB1E}"/>
              </a:ext>
            </a:extLst>
          </p:cNvPr>
          <p:cNvSpPr>
            <a:spLocks noGrp="1"/>
          </p:cNvSpPr>
          <p:nvPr>
            <p:ph type="sldNum" sz="quarter" idx="12"/>
          </p:nvPr>
        </p:nvSpPr>
        <p:spPr/>
        <p:txBody>
          <a:bodyPr/>
          <a:lstStyle/>
          <a:p>
            <a:fld id="{C400BFAD-7BC1-AA47-B2F3-88F7F1BDD08D}" type="slidenum">
              <a:rPr lang="en-IS" smtClean="0"/>
              <a:t>‹#›</a:t>
            </a:fld>
            <a:endParaRPr lang="en-IS"/>
          </a:p>
        </p:txBody>
      </p:sp>
    </p:spTree>
    <p:extLst>
      <p:ext uri="{BB962C8B-B14F-4D97-AF65-F5344CB8AC3E}">
        <p14:creationId xmlns:p14="http://schemas.microsoft.com/office/powerpoint/2010/main" val="2177694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6FFCA-B88B-4146-9DC6-63184C62AC14}"/>
              </a:ext>
            </a:extLst>
          </p:cNvPr>
          <p:cNvSpPr>
            <a:spLocks noGrp="1"/>
          </p:cNvSpPr>
          <p:nvPr>
            <p:ph type="title"/>
          </p:nvPr>
        </p:nvSpPr>
        <p:spPr/>
        <p:txBody>
          <a:bodyPr/>
          <a:lstStyle/>
          <a:p>
            <a:r>
              <a:rPr lang="en-US"/>
              <a:t>Click to edit Master title style</a:t>
            </a:r>
            <a:endParaRPr lang="en-IS"/>
          </a:p>
        </p:txBody>
      </p:sp>
      <p:sp>
        <p:nvSpPr>
          <p:cNvPr id="3" name="Date Placeholder 2">
            <a:extLst>
              <a:ext uri="{FF2B5EF4-FFF2-40B4-BE49-F238E27FC236}">
                <a16:creationId xmlns:a16="http://schemas.microsoft.com/office/drawing/2014/main" id="{4A313E0D-5D48-7A40-8265-5BF8A1B13936}"/>
              </a:ext>
            </a:extLst>
          </p:cNvPr>
          <p:cNvSpPr>
            <a:spLocks noGrp="1"/>
          </p:cNvSpPr>
          <p:nvPr>
            <p:ph type="dt" sz="half" idx="10"/>
          </p:nvPr>
        </p:nvSpPr>
        <p:spPr/>
        <p:txBody>
          <a:bodyPr/>
          <a:lstStyle/>
          <a:p>
            <a:fld id="{C604EF34-A426-E644-9681-5D142720B038}" type="datetimeFigureOut">
              <a:rPr lang="en-IS" smtClean="0"/>
              <a:t>05/06/2020</a:t>
            </a:fld>
            <a:endParaRPr lang="en-IS"/>
          </a:p>
        </p:txBody>
      </p:sp>
      <p:sp>
        <p:nvSpPr>
          <p:cNvPr id="4" name="Footer Placeholder 3">
            <a:extLst>
              <a:ext uri="{FF2B5EF4-FFF2-40B4-BE49-F238E27FC236}">
                <a16:creationId xmlns:a16="http://schemas.microsoft.com/office/drawing/2014/main" id="{33FB03BB-649B-0240-A53A-DD0BFE14AB51}"/>
              </a:ext>
            </a:extLst>
          </p:cNvPr>
          <p:cNvSpPr>
            <a:spLocks noGrp="1"/>
          </p:cNvSpPr>
          <p:nvPr>
            <p:ph type="ftr" sz="quarter" idx="11"/>
          </p:nvPr>
        </p:nvSpPr>
        <p:spPr/>
        <p:txBody>
          <a:bodyPr/>
          <a:lstStyle/>
          <a:p>
            <a:endParaRPr lang="en-IS"/>
          </a:p>
        </p:txBody>
      </p:sp>
      <p:sp>
        <p:nvSpPr>
          <p:cNvPr id="5" name="Slide Number Placeholder 4">
            <a:extLst>
              <a:ext uri="{FF2B5EF4-FFF2-40B4-BE49-F238E27FC236}">
                <a16:creationId xmlns:a16="http://schemas.microsoft.com/office/drawing/2014/main" id="{8FCD9FFD-6E59-604D-A9D0-2D2E986987AA}"/>
              </a:ext>
            </a:extLst>
          </p:cNvPr>
          <p:cNvSpPr>
            <a:spLocks noGrp="1"/>
          </p:cNvSpPr>
          <p:nvPr>
            <p:ph type="sldNum" sz="quarter" idx="12"/>
          </p:nvPr>
        </p:nvSpPr>
        <p:spPr/>
        <p:txBody>
          <a:bodyPr/>
          <a:lstStyle/>
          <a:p>
            <a:fld id="{C400BFAD-7BC1-AA47-B2F3-88F7F1BDD08D}" type="slidenum">
              <a:rPr lang="en-IS" smtClean="0"/>
              <a:t>‹#›</a:t>
            </a:fld>
            <a:endParaRPr lang="en-IS"/>
          </a:p>
        </p:txBody>
      </p:sp>
    </p:spTree>
    <p:extLst>
      <p:ext uri="{BB962C8B-B14F-4D97-AF65-F5344CB8AC3E}">
        <p14:creationId xmlns:p14="http://schemas.microsoft.com/office/powerpoint/2010/main" val="971465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37B6F0-4E13-004C-BA0D-89E1141E4856}"/>
              </a:ext>
            </a:extLst>
          </p:cNvPr>
          <p:cNvSpPr>
            <a:spLocks noGrp="1"/>
          </p:cNvSpPr>
          <p:nvPr>
            <p:ph type="title"/>
          </p:nvPr>
        </p:nvSpPr>
        <p:spPr>
          <a:xfrm>
            <a:off x="2202872" y="365125"/>
            <a:ext cx="9150928" cy="1811952"/>
          </a:xfrm>
          <a:prstGeom prst="rect">
            <a:avLst/>
          </a:prstGeom>
        </p:spPr>
        <p:txBody>
          <a:bodyPr vert="horz" lIns="91440" tIns="45720" rIns="91440" bIns="45720" rtlCol="0" anchor="b">
            <a:normAutofit/>
          </a:bodyPr>
          <a:lstStyle/>
          <a:p>
            <a:r>
              <a:rPr lang="en-US"/>
              <a:t>Click to edit Master title style</a:t>
            </a:r>
            <a:endParaRPr lang="en-IS" dirty="0"/>
          </a:p>
        </p:txBody>
      </p:sp>
      <p:sp>
        <p:nvSpPr>
          <p:cNvPr id="3" name="Text Placeholder 2">
            <a:extLst>
              <a:ext uri="{FF2B5EF4-FFF2-40B4-BE49-F238E27FC236}">
                <a16:creationId xmlns:a16="http://schemas.microsoft.com/office/drawing/2014/main" id="{988A7D57-68C6-6F4D-80CE-795014FB129B}"/>
              </a:ext>
            </a:extLst>
          </p:cNvPr>
          <p:cNvSpPr>
            <a:spLocks noGrp="1"/>
          </p:cNvSpPr>
          <p:nvPr>
            <p:ph type="body" idx="1"/>
          </p:nvPr>
        </p:nvSpPr>
        <p:spPr>
          <a:xfrm>
            <a:off x="2202870" y="2436073"/>
            <a:ext cx="9150929" cy="37408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dirty="0"/>
          </a:p>
        </p:txBody>
      </p:sp>
      <p:sp>
        <p:nvSpPr>
          <p:cNvPr id="4" name="Date Placeholder 3">
            <a:extLst>
              <a:ext uri="{FF2B5EF4-FFF2-40B4-BE49-F238E27FC236}">
                <a16:creationId xmlns:a16="http://schemas.microsoft.com/office/drawing/2014/main" id="{762E7B78-B65A-5E4B-94AB-29E9927124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4EF34-A426-E644-9681-5D142720B038}" type="datetimeFigureOut">
              <a:rPr lang="en-IS" smtClean="0"/>
              <a:t>05/06/2020</a:t>
            </a:fld>
            <a:endParaRPr lang="en-IS"/>
          </a:p>
        </p:txBody>
      </p:sp>
      <p:sp>
        <p:nvSpPr>
          <p:cNvPr id="5" name="Footer Placeholder 4">
            <a:extLst>
              <a:ext uri="{FF2B5EF4-FFF2-40B4-BE49-F238E27FC236}">
                <a16:creationId xmlns:a16="http://schemas.microsoft.com/office/drawing/2014/main" id="{592E0218-6106-9A42-BF2A-DB79204C67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S"/>
          </a:p>
        </p:txBody>
      </p:sp>
      <p:sp>
        <p:nvSpPr>
          <p:cNvPr id="6" name="Slide Number Placeholder 5">
            <a:extLst>
              <a:ext uri="{FF2B5EF4-FFF2-40B4-BE49-F238E27FC236}">
                <a16:creationId xmlns:a16="http://schemas.microsoft.com/office/drawing/2014/main" id="{440A2F08-83C1-3347-80DE-C79CD044F5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00BFAD-7BC1-AA47-B2F3-88F7F1BDD08D}" type="slidenum">
              <a:rPr lang="en-IS" smtClean="0"/>
              <a:t>‹#›</a:t>
            </a:fld>
            <a:endParaRPr lang="en-IS"/>
          </a:p>
        </p:txBody>
      </p:sp>
      <p:pic>
        <p:nvPicPr>
          <p:cNvPr id="7" name="Picture 6">
            <a:extLst>
              <a:ext uri="{FF2B5EF4-FFF2-40B4-BE49-F238E27FC236}">
                <a16:creationId xmlns:a16="http://schemas.microsoft.com/office/drawing/2014/main" id="{1C7DDF44-1E52-4E4A-AA83-9FC934D65788}"/>
              </a:ext>
            </a:extLst>
          </p:cNvPr>
          <p:cNvPicPr>
            <a:picLocks noChangeAspect="1"/>
          </p:cNvPicPr>
          <p:nvPr userDrawn="1"/>
        </p:nvPicPr>
        <p:blipFill>
          <a:blip r:embed="rId16"/>
          <a:stretch>
            <a:fillRect/>
          </a:stretch>
        </p:blipFill>
        <p:spPr>
          <a:xfrm>
            <a:off x="11091609" y="384320"/>
            <a:ext cx="681291" cy="296718"/>
          </a:xfrm>
          <a:prstGeom prst="rect">
            <a:avLst/>
          </a:prstGeom>
        </p:spPr>
      </p:pic>
      <p:pic>
        <p:nvPicPr>
          <p:cNvPr id="8" name="Picture 7">
            <a:extLst>
              <a:ext uri="{FF2B5EF4-FFF2-40B4-BE49-F238E27FC236}">
                <a16:creationId xmlns:a16="http://schemas.microsoft.com/office/drawing/2014/main" id="{7A18C893-9B01-4D47-9EF5-E297303E599F}"/>
              </a:ext>
            </a:extLst>
          </p:cNvPr>
          <p:cNvPicPr>
            <a:picLocks noChangeAspect="1"/>
          </p:cNvPicPr>
          <p:nvPr userDrawn="1"/>
        </p:nvPicPr>
        <p:blipFill>
          <a:blip r:embed="rId17"/>
          <a:stretch>
            <a:fillRect/>
          </a:stretch>
        </p:blipFill>
        <p:spPr>
          <a:xfrm>
            <a:off x="-204500" y="1817894"/>
            <a:ext cx="409000" cy="88617"/>
          </a:xfrm>
          <a:prstGeom prst="rect">
            <a:avLst/>
          </a:prstGeom>
        </p:spPr>
      </p:pic>
      <p:pic>
        <p:nvPicPr>
          <p:cNvPr id="9" name="Picture 8">
            <a:extLst>
              <a:ext uri="{FF2B5EF4-FFF2-40B4-BE49-F238E27FC236}">
                <a16:creationId xmlns:a16="http://schemas.microsoft.com/office/drawing/2014/main" id="{BF8971F0-3BA3-9041-89A9-778D7309C3BE}"/>
              </a:ext>
            </a:extLst>
          </p:cNvPr>
          <p:cNvPicPr>
            <a:picLocks noChangeAspect="1"/>
          </p:cNvPicPr>
          <p:nvPr userDrawn="1"/>
        </p:nvPicPr>
        <p:blipFill>
          <a:blip r:embed="rId18"/>
          <a:stretch>
            <a:fillRect/>
          </a:stretch>
        </p:blipFill>
        <p:spPr>
          <a:xfrm>
            <a:off x="11987500" y="6312041"/>
            <a:ext cx="409000" cy="88617"/>
          </a:xfrm>
          <a:prstGeom prst="rect">
            <a:avLst/>
          </a:prstGeom>
        </p:spPr>
      </p:pic>
    </p:spTree>
    <p:extLst>
      <p:ext uri="{BB962C8B-B14F-4D97-AF65-F5344CB8AC3E}">
        <p14:creationId xmlns:p14="http://schemas.microsoft.com/office/powerpoint/2010/main" val="261568632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1" r:id="rId4"/>
    <p:sldLayoutId id="2147483662" r:id="rId5"/>
    <p:sldLayoutId id="2147483663" r:id="rId6"/>
    <p:sldLayoutId id="2147483652" r:id="rId7"/>
    <p:sldLayoutId id="2147483653" r:id="rId8"/>
    <p:sldLayoutId id="2147483654" r:id="rId9"/>
    <p:sldLayoutId id="2147483655" r:id="rId10"/>
    <p:sldLayoutId id="2147483664" r:id="rId11"/>
    <p:sldLayoutId id="2147483666" r:id="rId12"/>
    <p:sldLayoutId id="2147483667" r:id="rId13"/>
    <p:sldLayoutId id="2147483668" r:id="rId14"/>
  </p:sldLayoutIdLst>
  <p:txStyles>
    <p:titleStyle>
      <a:lvl1pPr algn="l" defTabSz="914400" rtl="0" eaLnBrk="1" latinLnBrk="0" hangingPunct="1">
        <a:lnSpc>
          <a:spcPct val="90000"/>
        </a:lnSpc>
        <a:spcBef>
          <a:spcPct val="0"/>
        </a:spcBef>
        <a:buNone/>
        <a:defRPr sz="3200" b="1" i="0" kern="1200">
          <a:solidFill>
            <a:srgbClr val="1323E2"/>
          </a:solidFill>
          <a:latin typeface="Aribau Grotesk Black" pitchFamily="2" charset="0"/>
          <a:ea typeface="+mj-ea"/>
          <a:cs typeface="+mj-cs"/>
        </a:defRPr>
      </a:lvl1pPr>
    </p:titleStyle>
    <p:bodyStyle>
      <a:lvl1pPr marL="228600" indent="-228600" algn="l" defTabSz="914400" rtl="0" eaLnBrk="1" latinLnBrk="0" hangingPunct="1">
        <a:lnSpc>
          <a:spcPct val="90000"/>
        </a:lnSpc>
        <a:spcBef>
          <a:spcPts val="1000"/>
        </a:spcBef>
        <a:buClr>
          <a:srgbClr val="E00000"/>
        </a:buClr>
        <a:buFont typeface="Arial" panose="020B0604020202020204" pitchFamily="34" charset="0"/>
        <a:buChar char="•"/>
        <a:defRPr sz="2200" b="0" i="0" kern="1200">
          <a:solidFill>
            <a:schemeClr val="tx1"/>
          </a:solidFill>
          <a:latin typeface="Aribau Grotesk Light" pitchFamily="2" charset="0"/>
          <a:ea typeface="+mn-ea"/>
          <a:cs typeface="+mn-cs"/>
        </a:defRPr>
      </a:lvl1pPr>
      <a:lvl2pPr marL="685800" indent="-228600" algn="l" defTabSz="914400" rtl="0" eaLnBrk="1" latinLnBrk="0" hangingPunct="1">
        <a:lnSpc>
          <a:spcPct val="90000"/>
        </a:lnSpc>
        <a:spcBef>
          <a:spcPts val="500"/>
        </a:spcBef>
        <a:buClr>
          <a:srgbClr val="E00000"/>
        </a:buClr>
        <a:buFont typeface="Arial" panose="020B0604020202020204" pitchFamily="34" charset="0"/>
        <a:buChar char="•"/>
        <a:defRPr sz="2000" b="0" i="0" kern="1200">
          <a:solidFill>
            <a:schemeClr val="tx1"/>
          </a:solidFill>
          <a:latin typeface="Aribau Grotesk Light" pitchFamily="2" charset="0"/>
          <a:ea typeface="+mn-ea"/>
          <a:cs typeface="+mn-cs"/>
        </a:defRPr>
      </a:lvl2pPr>
      <a:lvl3pPr marL="1143000" indent="-228600" algn="l" defTabSz="914400" rtl="0" eaLnBrk="1" latinLnBrk="0" hangingPunct="1">
        <a:lnSpc>
          <a:spcPct val="90000"/>
        </a:lnSpc>
        <a:spcBef>
          <a:spcPts val="500"/>
        </a:spcBef>
        <a:buClr>
          <a:srgbClr val="E00000"/>
        </a:buClr>
        <a:buFont typeface="Arial" panose="020B0604020202020204" pitchFamily="34" charset="0"/>
        <a:buChar char="•"/>
        <a:defRPr sz="1800" b="0" i="0" kern="1200">
          <a:solidFill>
            <a:schemeClr val="tx1"/>
          </a:solidFill>
          <a:latin typeface="Aribau Grotesk Light" pitchFamily="2" charset="0"/>
          <a:ea typeface="+mn-ea"/>
          <a:cs typeface="+mn-cs"/>
        </a:defRPr>
      </a:lvl3pPr>
      <a:lvl4pPr marL="1600200" indent="-228600" algn="l" defTabSz="914400" rtl="0" eaLnBrk="1" latinLnBrk="0" hangingPunct="1">
        <a:lnSpc>
          <a:spcPct val="90000"/>
        </a:lnSpc>
        <a:spcBef>
          <a:spcPts val="500"/>
        </a:spcBef>
        <a:buClr>
          <a:srgbClr val="E00000"/>
        </a:buClr>
        <a:buFont typeface="Arial" panose="020B0604020202020204" pitchFamily="34" charset="0"/>
        <a:buChar char="•"/>
        <a:defRPr sz="1600" b="0" i="0" kern="1200">
          <a:solidFill>
            <a:schemeClr val="tx1"/>
          </a:solidFill>
          <a:latin typeface="Aribau Grotesk Light" pitchFamily="2" charset="0"/>
          <a:ea typeface="+mn-ea"/>
          <a:cs typeface="+mn-cs"/>
        </a:defRPr>
      </a:lvl4pPr>
      <a:lvl5pPr marL="2057400" indent="-228600" algn="l" defTabSz="914400" rtl="0" eaLnBrk="1" latinLnBrk="0" hangingPunct="1">
        <a:lnSpc>
          <a:spcPct val="90000"/>
        </a:lnSpc>
        <a:spcBef>
          <a:spcPts val="500"/>
        </a:spcBef>
        <a:buClr>
          <a:srgbClr val="E00000"/>
        </a:buClr>
        <a:buFont typeface="Arial" panose="020B0604020202020204" pitchFamily="34" charset="0"/>
        <a:buChar char="•"/>
        <a:defRPr sz="1600" b="0" i="0" kern="1200">
          <a:solidFill>
            <a:schemeClr val="tx1"/>
          </a:solidFill>
          <a:latin typeface="Aribau Grotesk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w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wmf"/><Relationship Id="rId1" Type="http://schemas.openxmlformats.org/officeDocument/2006/relationships/slideLayout" Target="../slideLayouts/slideLayout14.xml"/><Relationship Id="rId5" Type="http://schemas.openxmlformats.org/officeDocument/2006/relationships/image" Target="../media/image32.wmf"/><Relationship Id="rId4" Type="http://schemas.openxmlformats.org/officeDocument/2006/relationships/image" Target="../media/image31.wmf"/></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image" Target="../media/image37.wmf"/><Relationship Id="rId7" Type="http://schemas.openxmlformats.org/officeDocument/2006/relationships/image" Target="../media/image41.wmf"/><Relationship Id="rId2" Type="http://schemas.openxmlformats.org/officeDocument/2006/relationships/image" Target="../media/image36.wmf"/><Relationship Id="rId1" Type="http://schemas.openxmlformats.org/officeDocument/2006/relationships/slideLayout" Target="../slideLayouts/slideLayout14.xml"/><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wmf"/></Relationships>
</file>

<file path=ppt/slides/_rels/slide37.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gi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25.wm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47.gi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47.gif"/><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47.gi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51.wmf"/><Relationship Id="rId1" Type="http://schemas.openxmlformats.org/officeDocument/2006/relationships/slideLayout" Target="../slideLayouts/slideLayout3.xml"/><Relationship Id="rId4" Type="http://schemas.openxmlformats.org/officeDocument/2006/relationships/image" Target="../media/image52.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25.wmf"/><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5.wmf"/><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5.wmf"/><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4.png"/></Relationships>
</file>

<file path=ppt/slides/_rels/slide71.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1.xml"/><Relationship Id="rId1" Type="http://schemas.openxmlformats.org/officeDocument/2006/relationships/vmlDrawing" Target="../drawings/vmlDrawing1.vml"/><Relationship Id="rId4" Type="http://schemas.openxmlformats.org/officeDocument/2006/relationships/image" Target="../media/image67.emf"/></Relationships>
</file>

<file path=ppt/slides/_rels/slide7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B66D-370D-9C4D-AC95-7730DD7E5033}"/>
              </a:ext>
            </a:extLst>
          </p:cNvPr>
          <p:cNvSpPr>
            <a:spLocks noGrp="1"/>
          </p:cNvSpPr>
          <p:nvPr>
            <p:ph type="ctrTitle"/>
          </p:nvPr>
        </p:nvSpPr>
        <p:spPr/>
        <p:txBody>
          <a:bodyPr/>
          <a:lstStyle/>
          <a:p>
            <a:endParaRPr lang="en-IS"/>
          </a:p>
        </p:txBody>
      </p:sp>
      <p:sp>
        <p:nvSpPr>
          <p:cNvPr id="3" name="Subtitle 2">
            <a:extLst>
              <a:ext uri="{FF2B5EF4-FFF2-40B4-BE49-F238E27FC236}">
                <a16:creationId xmlns:a16="http://schemas.microsoft.com/office/drawing/2014/main" id="{9E99E87B-9009-6E4B-8562-E4426F2263BD}"/>
              </a:ext>
            </a:extLst>
          </p:cNvPr>
          <p:cNvSpPr>
            <a:spLocks noGrp="1"/>
          </p:cNvSpPr>
          <p:nvPr>
            <p:ph type="subTitle" idx="1"/>
          </p:nvPr>
        </p:nvSpPr>
        <p:spPr/>
        <p:txBody>
          <a:bodyPr/>
          <a:lstStyle/>
          <a:p>
            <a:endParaRPr lang="en-IS"/>
          </a:p>
        </p:txBody>
      </p:sp>
    </p:spTree>
    <p:extLst>
      <p:ext uri="{BB962C8B-B14F-4D97-AF65-F5344CB8AC3E}">
        <p14:creationId xmlns:p14="http://schemas.microsoft.com/office/powerpoint/2010/main" val="3434498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65FCE-9386-4FE6-B68E-0548E6EB3A0C}"/>
              </a:ext>
            </a:extLst>
          </p:cNvPr>
          <p:cNvSpPr>
            <a:spLocks noGrp="1"/>
          </p:cNvSpPr>
          <p:nvPr>
            <p:ph type="title"/>
          </p:nvPr>
        </p:nvSpPr>
        <p:spPr/>
        <p:txBody>
          <a:bodyPr/>
          <a:lstStyle/>
          <a:p>
            <a:endParaRPr lang="is-IS"/>
          </a:p>
        </p:txBody>
      </p:sp>
      <p:sp>
        <p:nvSpPr>
          <p:cNvPr id="3" name="Content Placeholder 2">
            <a:extLst>
              <a:ext uri="{FF2B5EF4-FFF2-40B4-BE49-F238E27FC236}">
                <a16:creationId xmlns:a16="http://schemas.microsoft.com/office/drawing/2014/main" id="{A583B094-6300-4241-93A2-D0B0082D455D}"/>
              </a:ext>
            </a:extLst>
          </p:cNvPr>
          <p:cNvSpPr>
            <a:spLocks noGrp="1"/>
          </p:cNvSpPr>
          <p:nvPr>
            <p:ph idx="1"/>
          </p:nvPr>
        </p:nvSpPr>
        <p:spPr>
          <a:xfrm>
            <a:off x="5201791" y="823913"/>
            <a:ext cx="5111750" cy="5853113"/>
          </a:xfrm>
        </p:spPr>
        <p:txBody>
          <a:bodyPr>
            <a:normAutofit lnSpcReduction="10000"/>
          </a:bodyPr>
          <a:lstStyle/>
          <a:p>
            <a:r>
              <a:rPr lang="is-IS" sz="3600" b="1" dirty="0"/>
              <a:t>Gunnar Oddur</a:t>
            </a:r>
          </a:p>
          <a:p>
            <a:r>
              <a:rPr lang="is-IS" dirty="0"/>
              <a:t>Kemur inn 15 ára.</a:t>
            </a:r>
          </a:p>
          <a:p>
            <a:r>
              <a:rPr lang="is-IS" dirty="0"/>
              <a:t>23 ára í dag.</a:t>
            </a:r>
          </a:p>
          <a:p>
            <a:r>
              <a:rPr lang="is-IS" dirty="0"/>
              <a:t>Verkefni við hæfi.</a:t>
            </a:r>
          </a:p>
          <a:p>
            <a:r>
              <a:rPr lang="is-IS" dirty="0"/>
              <a:t>2018: 54 vekefni á árinu.</a:t>
            </a:r>
          </a:p>
          <a:p>
            <a:r>
              <a:rPr lang="is-IS" dirty="0"/>
              <a:t>3 Pepsí-kvenna</a:t>
            </a:r>
          </a:p>
          <a:p>
            <a:r>
              <a:rPr lang="is-IS" dirty="0"/>
              <a:t>1. leikur 1. deild karla</a:t>
            </a:r>
          </a:p>
          <a:p>
            <a:r>
              <a:rPr lang="is-IS" dirty="0"/>
              <a:t>13 leikir 2. deild karla</a:t>
            </a:r>
          </a:p>
          <a:p>
            <a:r>
              <a:rPr lang="is-IS" dirty="0"/>
              <a:t>3 leikir 3. deild karla</a:t>
            </a:r>
          </a:p>
          <a:p>
            <a:r>
              <a:rPr lang="is-IS" dirty="0"/>
              <a:t>6 leikir 4. deild karla</a:t>
            </a:r>
          </a:p>
          <a:p>
            <a:r>
              <a:rPr lang="is-IS" dirty="0"/>
              <a:t>Bikar 3 leikir.</a:t>
            </a:r>
          </a:p>
          <a:p>
            <a:endParaRPr lang="is-IS" dirty="0"/>
          </a:p>
        </p:txBody>
      </p:sp>
      <p:sp>
        <p:nvSpPr>
          <p:cNvPr id="4" name="Text Placeholder 3">
            <a:extLst>
              <a:ext uri="{FF2B5EF4-FFF2-40B4-BE49-F238E27FC236}">
                <a16:creationId xmlns:a16="http://schemas.microsoft.com/office/drawing/2014/main" id="{593B2AAA-0046-4FD8-9F8D-86C1909C8E19}"/>
              </a:ext>
            </a:extLst>
          </p:cNvPr>
          <p:cNvSpPr>
            <a:spLocks noGrp="1"/>
          </p:cNvSpPr>
          <p:nvPr>
            <p:ph type="body" sz="half" idx="2"/>
          </p:nvPr>
        </p:nvSpPr>
        <p:spPr/>
        <p:txBody>
          <a:bodyPr/>
          <a:lstStyle/>
          <a:p>
            <a:endParaRPr lang="is-IS" dirty="0"/>
          </a:p>
        </p:txBody>
      </p:sp>
      <p:pic>
        <p:nvPicPr>
          <p:cNvPr id="123906" name="HEV1537877866718" descr="storage_emulated_0_DCIM_Screenshots_Screenshot_20180925-121711_Gallery_jpg_1537877866718">
            <a:extLst>
              <a:ext uri="{FF2B5EF4-FFF2-40B4-BE49-F238E27FC236}">
                <a16:creationId xmlns:a16="http://schemas.microsoft.com/office/drawing/2014/main" id="{C275CE1B-8CD3-4A6C-B1A9-41C91F5CB5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504" y="555626"/>
            <a:ext cx="2933700"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06115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202872" y="477078"/>
            <a:ext cx="9150927" cy="834887"/>
          </a:xfrm>
        </p:spPr>
        <p:txBody>
          <a:bodyPr>
            <a:normAutofit/>
          </a:bodyPr>
          <a:lstStyle/>
          <a:p>
            <a:pPr eaLnBrk="1" hangingPunct="1">
              <a:defRPr/>
            </a:pPr>
            <a:r>
              <a:rPr lang="is-IS" sz="4000" dirty="0">
                <a:solidFill>
                  <a:schemeClr val="accent1"/>
                </a:solidFill>
              </a:rPr>
              <a:t>Þyrnar á leiðinni.</a:t>
            </a:r>
          </a:p>
        </p:txBody>
      </p:sp>
      <p:sp>
        <p:nvSpPr>
          <p:cNvPr id="7172" name="Rectangle 3"/>
          <p:cNvSpPr>
            <a:spLocks noGrp="1" noChangeArrowheads="1"/>
          </p:cNvSpPr>
          <p:nvPr>
            <p:ph type="body" idx="1"/>
          </p:nvPr>
        </p:nvSpPr>
        <p:spPr>
          <a:xfrm>
            <a:off x="2202872" y="1400783"/>
            <a:ext cx="9150928" cy="4057224"/>
          </a:xfrm>
        </p:spPr>
        <p:txBody>
          <a:bodyPr/>
          <a:lstStyle/>
          <a:p>
            <a:pPr lvl="4" eaLnBrk="1" hangingPunct="1"/>
            <a:r>
              <a:rPr lang="is-IS" dirty="0">
                <a:solidFill>
                  <a:schemeClr val="accent1"/>
                </a:solidFill>
              </a:rPr>
              <a:t>1. Þjálfarar.</a:t>
            </a:r>
          </a:p>
          <a:p>
            <a:pPr lvl="4" eaLnBrk="1" hangingPunct="1"/>
            <a:r>
              <a:rPr lang="is-IS" dirty="0">
                <a:solidFill>
                  <a:schemeClr val="accent1"/>
                </a:solidFill>
              </a:rPr>
              <a:t>2. Leikmenn.</a:t>
            </a:r>
          </a:p>
          <a:p>
            <a:pPr lvl="4" eaLnBrk="1" hangingPunct="1"/>
            <a:r>
              <a:rPr lang="is-IS" dirty="0">
                <a:solidFill>
                  <a:schemeClr val="accent1"/>
                </a:solidFill>
              </a:rPr>
              <a:t>3. Foreldrar.</a:t>
            </a:r>
          </a:p>
          <a:p>
            <a:pPr lvl="4" eaLnBrk="1" hangingPunct="1"/>
            <a:endParaRPr lang="is-IS" dirty="0">
              <a:solidFill>
                <a:schemeClr val="accent2"/>
              </a:solidFill>
            </a:endParaRPr>
          </a:p>
          <a:p>
            <a:pPr lvl="4" eaLnBrk="1" hangingPunct="1"/>
            <a:endParaRPr lang="is-IS" dirty="0">
              <a:solidFill>
                <a:schemeClr val="accent2"/>
              </a:solidFill>
            </a:endParaRPr>
          </a:p>
        </p:txBody>
      </p:sp>
      <p:pic>
        <p:nvPicPr>
          <p:cNvPr id="3" name="Picture 2" descr="A picture containing person, child, boy, man&#10;&#10;Description automatically generated">
            <a:extLst>
              <a:ext uri="{FF2B5EF4-FFF2-40B4-BE49-F238E27FC236}">
                <a16:creationId xmlns:a16="http://schemas.microsoft.com/office/drawing/2014/main" id="{B742B77D-4140-4BF6-B43E-6C8BD289846B}"/>
              </a:ext>
            </a:extLst>
          </p:cNvPr>
          <p:cNvPicPr>
            <a:picLocks noChangeAspect="1"/>
          </p:cNvPicPr>
          <p:nvPr/>
        </p:nvPicPr>
        <p:blipFill>
          <a:blip r:embed="rId2"/>
          <a:stretch>
            <a:fillRect/>
          </a:stretch>
        </p:blipFill>
        <p:spPr>
          <a:xfrm>
            <a:off x="3258766" y="2480554"/>
            <a:ext cx="6060331" cy="357977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02872" y="851515"/>
            <a:ext cx="9150927" cy="646546"/>
          </a:xfrm>
        </p:spPr>
        <p:txBody>
          <a:bodyPr>
            <a:normAutofit/>
          </a:bodyPr>
          <a:lstStyle/>
          <a:p>
            <a:pPr eaLnBrk="1" hangingPunct="1">
              <a:defRPr/>
            </a:pPr>
            <a:r>
              <a:rPr lang="is-IS" sz="4000" dirty="0">
                <a:solidFill>
                  <a:schemeClr val="accent1"/>
                </a:solidFill>
              </a:rPr>
              <a:t>Umbun.</a:t>
            </a:r>
          </a:p>
        </p:txBody>
      </p:sp>
      <p:sp>
        <p:nvSpPr>
          <p:cNvPr id="8195" name="Rectangle 3"/>
          <p:cNvSpPr>
            <a:spLocks noGrp="1" noChangeArrowheads="1"/>
          </p:cNvSpPr>
          <p:nvPr>
            <p:ph type="body" idx="1"/>
          </p:nvPr>
        </p:nvSpPr>
        <p:spPr>
          <a:xfrm>
            <a:off x="2202872" y="1420238"/>
            <a:ext cx="9150928" cy="4037769"/>
          </a:xfrm>
        </p:spPr>
        <p:txBody>
          <a:bodyPr/>
          <a:lstStyle/>
          <a:p>
            <a:pPr lvl="4" eaLnBrk="1" hangingPunct="1"/>
            <a:r>
              <a:rPr lang="is-IS" dirty="0">
                <a:solidFill>
                  <a:schemeClr val="accent1"/>
                </a:solidFill>
              </a:rPr>
              <a:t>Virkur í skemmtilegri íþrótt.</a:t>
            </a:r>
          </a:p>
          <a:p>
            <a:pPr lvl="4" eaLnBrk="1" hangingPunct="1"/>
            <a:r>
              <a:rPr lang="is-IS" dirty="0">
                <a:solidFill>
                  <a:schemeClr val="accent1"/>
                </a:solidFill>
              </a:rPr>
              <a:t>Góður félagskapur.</a:t>
            </a:r>
          </a:p>
          <a:p>
            <a:pPr lvl="4" eaLnBrk="1" hangingPunct="1"/>
            <a:r>
              <a:rPr lang="is-IS" dirty="0">
                <a:solidFill>
                  <a:schemeClr val="accent1"/>
                </a:solidFill>
              </a:rPr>
              <a:t>Dómaraskírteini: Frítt á alla leiki.</a:t>
            </a:r>
          </a:p>
          <a:p>
            <a:pPr lvl="4" eaLnBrk="1" hangingPunct="1"/>
            <a:r>
              <a:rPr lang="is-IS" dirty="0">
                <a:solidFill>
                  <a:schemeClr val="accent1"/>
                </a:solidFill>
              </a:rPr>
              <a:t>10 leikir til þess að virkja skírteinið.</a:t>
            </a:r>
          </a:p>
          <a:p>
            <a:pPr lvl="4" eaLnBrk="1" hangingPunct="1"/>
            <a:r>
              <a:rPr lang="is-IS" dirty="0">
                <a:solidFill>
                  <a:schemeClr val="accent1"/>
                </a:solidFill>
              </a:rPr>
              <a:t>15 leikir á ári til að viðhalda skírteini.</a:t>
            </a:r>
          </a:p>
          <a:p>
            <a:pPr lvl="4" eaLnBrk="1" hangingPunct="1"/>
            <a:r>
              <a:rPr lang="is-IS" dirty="0">
                <a:solidFill>
                  <a:schemeClr val="accent1"/>
                </a:solidFill>
              </a:rPr>
              <a:t>Sum félög byrjuð að greiða fyrir dómgæslu.</a:t>
            </a:r>
          </a:p>
          <a:p>
            <a:pPr lvl="4" eaLnBrk="1" hangingPunct="1"/>
            <a:r>
              <a:rPr lang="is-IS" dirty="0">
                <a:solidFill>
                  <a:schemeClr val="accent1"/>
                </a:solidFill>
              </a:rPr>
              <a:t>Dómarar á vegum KSÍ fá greitt fyrir alla leiki.</a:t>
            </a:r>
          </a:p>
        </p:txBody>
      </p:sp>
      <p:pic>
        <p:nvPicPr>
          <p:cNvPr id="8196" name="Picture 6" descr="klaufi"/>
          <p:cNvPicPr>
            <a:picLocks noChangeAspect="1" noChangeArrowheads="1"/>
          </p:cNvPicPr>
          <p:nvPr/>
        </p:nvPicPr>
        <p:blipFill>
          <a:blip r:embed="rId2" cstate="print"/>
          <a:srcRect/>
          <a:stretch>
            <a:fillRect/>
          </a:stretch>
        </p:blipFill>
        <p:spPr bwMode="auto">
          <a:xfrm>
            <a:off x="4396903" y="4027251"/>
            <a:ext cx="2869660" cy="199361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defRPr/>
            </a:pPr>
            <a:r>
              <a:rPr lang="is-IS" sz="4000" dirty="0">
                <a:solidFill>
                  <a:schemeClr val="accent1"/>
                </a:solidFill>
              </a:rPr>
              <a:t>Greiðslur. Flokkur 1.</a:t>
            </a:r>
          </a:p>
        </p:txBody>
      </p:sp>
      <p:sp>
        <p:nvSpPr>
          <p:cNvPr id="9219" name="Rectangle 3"/>
          <p:cNvSpPr>
            <a:spLocks noGrp="1" noChangeArrowheads="1"/>
          </p:cNvSpPr>
          <p:nvPr>
            <p:ph type="body" idx="1"/>
          </p:nvPr>
        </p:nvSpPr>
        <p:spPr>
          <a:xfrm>
            <a:off x="1524000" y="2412459"/>
            <a:ext cx="8229600" cy="3813715"/>
          </a:xfrm>
        </p:spPr>
        <p:txBody>
          <a:bodyPr>
            <a:normAutofit/>
          </a:bodyPr>
          <a:lstStyle/>
          <a:p>
            <a:pPr lvl="4" eaLnBrk="1" hangingPunct="1"/>
            <a:r>
              <a:rPr lang="is-IS" sz="2400" dirty="0">
                <a:solidFill>
                  <a:schemeClr val="accent1"/>
                </a:solidFill>
              </a:rPr>
              <a:t>Pepsi Max deild karla</a:t>
            </a:r>
          </a:p>
          <a:p>
            <a:pPr lvl="4" eaLnBrk="1" hangingPunct="1"/>
            <a:r>
              <a:rPr lang="is-IS" sz="2400" dirty="0">
                <a:solidFill>
                  <a:schemeClr val="accent1"/>
                </a:solidFill>
              </a:rPr>
              <a:t>Mjólkurbikar karla frá 16-liða úrslitum.</a:t>
            </a:r>
          </a:p>
          <a:p>
            <a:pPr lvl="4" eaLnBrk="1" hangingPunct="1"/>
            <a:r>
              <a:rPr lang="is-IS" sz="2400" dirty="0">
                <a:solidFill>
                  <a:schemeClr val="accent1"/>
                </a:solidFill>
              </a:rPr>
              <a:t>Laun dómara:	37.600</a:t>
            </a:r>
          </a:p>
          <a:p>
            <a:pPr lvl="4" eaLnBrk="1" hangingPunct="1"/>
            <a:r>
              <a:rPr lang="is-IS" sz="2400" dirty="0">
                <a:solidFill>
                  <a:schemeClr val="accent1"/>
                </a:solidFill>
              </a:rPr>
              <a:t>Laun aðstoðardómara: 25.300</a:t>
            </a:r>
          </a:p>
          <a:p>
            <a:pPr lvl="4" eaLnBrk="1" hangingPunct="1"/>
            <a:r>
              <a:rPr lang="is-IS" sz="2400" dirty="0">
                <a:solidFill>
                  <a:schemeClr val="accent1"/>
                </a:solidFill>
              </a:rPr>
              <a:t>Laun varadómara: 13.400 </a:t>
            </a:r>
          </a:p>
          <a:p>
            <a:pPr lvl="4" eaLnBrk="1" hangingPunct="1"/>
            <a:r>
              <a:rPr lang="is-IS" sz="2400" dirty="0">
                <a:solidFill>
                  <a:schemeClr val="accent1"/>
                </a:solidFill>
              </a:rPr>
              <a:t>+ undirbúningur, akstur og fæði.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202872" y="851514"/>
            <a:ext cx="9150927" cy="666001"/>
          </a:xfrm>
        </p:spPr>
        <p:txBody>
          <a:bodyPr>
            <a:normAutofit/>
          </a:bodyPr>
          <a:lstStyle/>
          <a:p>
            <a:pPr eaLnBrk="1" hangingPunct="1">
              <a:defRPr/>
            </a:pPr>
            <a:r>
              <a:rPr lang="is-IS" sz="4000" dirty="0">
                <a:solidFill>
                  <a:schemeClr val="accent1"/>
                </a:solidFill>
              </a:rPr>
              <a:t>Greiðslur 2. fl.</a:t>
            </a:r>
          </a:p>
        </p:txBody>
      </p:sp>
      <p:sp>
        <p:nvSpPr>
          <p:cNvPr id="10243" name="Rectangle 3"/>
          <p:cNvSpPr>
            <a:spLocks noGrp="1" noChangeArrowheads="1"/>
          </p:cNvSpPr>
          <p:nvPr>
            <p:ph type="body" idx="1"/>
          </p:nvPr>
        </p:nvSpPr>
        <p:spPr/>
        <p:txBody>
          <a:bodyPr/>
          <a:lstStyle/>
          <a:p>
            <a:pPr lvl="4" eaLnBrk="1" hangingPunct="1"/>
            <a:r>
              <a:rPr lang="is-IS" dirty="0">
                <a:solidFill>
                  <a:schemeClr val="accent1"/>
                </a:solidFill>
              </a:rPr>
              <a:t>1. deild karla, Meistarakeppni karla,		</a:t>
            </a:r>
          </a:p>
          <a:p>
            <a:pPr lvl="4" eaLnBrk="1" hangingPunct="1"/>
            <a:r>
              <a:rPr lang="is-IS" dirty="0">
                <a:solidFill>
                  <a:schemeClr val="accent1"/>
                </a:solidFill>
              </a:rPr>
              <a:t>Mjólkurbikar kvenna frá og með undanúrslitum </a:t>
            </a:r>
          </a:p>
          <a:p>
            <a:pPr lvl="4" eaLnBrk="1" hangingPunct="1"/>
            <a:r>
              <a:rPr lang="is-IS" dirty="0">
                <a:solidFill>
                  <a:schemeClr val="accent1"/>
                </a:solidFill>
              </a:rPr>
              <a:t>Laun dómara:	19.100</a:t>
            </a:r>
          </a:p>
          <a:p>
            <a:pPr lvl="4" eaLnBrk="1" hangingPunct="1"/>
            <a:r>
              <a:rPr lang="is-IS" dirty="0">
                <a:solidFill>
                  <a:schemeClr val="accent1"/>
                </a:solidFill>
              </a:rPr>
              <a:t>Laun aðstoðardómara: 13.950 </a:t>
            </a:r>
          </a:p>
          <a:p>
            <a:pPr lvl="4" eaLnBrk="1" hangingPunct="1"/>
            <a:r>
              <a:rPr lang="is-IS" dirty="0">
                <a:solidFill>
                  <a:schemeClr val="accent1"/>
                </a:solidFill>
              </a:rPr>
              <a:t>+ akstur og fæði.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1524000" y="274638"/>
            <a:ext cx="8229600" cy="1143000"/>
          </a:xfrm>
        </p:spPr>
        <p:txBody>
          <a:bodyPr>
            <a:normAutofit/>
          </a:bodyPr>
          <a:lstStyle/>
          <a:p>
            <a:pPr eaLnBrk="1" hangingPunct="1">
              <a:defRPr/>
            </a:pPr>
            <a:r>
              <a:rPr lang="is-IS" sz="4000" dirty="0">
                <a:solidFill>
                  <a:schemeClr val="accent1"/>
                </a:solidFill>
              </a:rPr>
              <a:t>Greiðsla. Flokkur 3.</a:t>
            </a:r>
          </a:p>
        </p:txBody>
      </p:sp>
      <p:sp>
        <p:nvSpPr>
          <p:cNvPr id="11267" name="Rectangle 3"/>
          <p:cNvSpPr>
            <a:spLocks noGrp="1" noChangeArrowheads="1"/>
          </p:cNvSpPr>
          <p:nvPr>
            <p:ph type="body" idx="4294967295"/>
          </p:nvPr>
        </p:nvSpPr>
        <p:spPr>
          <a:xfrm>
            <a:off x="1524000" y="1600201"/>
            <a:ext cx="9279118" cy="4525963"/>
          </a:xfrm>
        </p:spPr>
        <p:txBody>
          <a:bodyPr>
            <a:normAutofit/>
          </a:bodyPr>
          <a:lstStyle/>
          <a:p>
            <a:pPr lvl="4" eaLnBrk="1" hangingPunct="1"/>
            <a:r>
              <a:rPr lang="is-IS" sz="2400" dirty="0">
                <a:solidFill>
                  <a:schemeClr val="accent1"/>
                </a:solidFill>
              </a:rPr>
              <a:t>Pepsi Max deild kvenna, Meistarakeppni kvenna,</a:t>
            </a:r>
          </a:p>
          <a:p>
            <a:pPr lvl="4" eaLnBrk="1" hangingPunct="1"/>
            <a:r>
              <a:rPr lang="is-IS" sz="2400" dirty="0">
                <a:solidFill>
                  <a:schemeClr val="accent1"/>
                </a:solidFill>
              </a:rPr>
              <a:t>2. deild karla, Mjólkurbikar karla að 16-liða úrslitum </a:t>
            </a:r>
          </a:p>
          <a:p>
            <a:pPr lvl="4" eaLnBrk="1" hangingPunct="1"/>
            <a:r>
              <a:rPr lang="is-IS" sz="2400" dirty="0">
                <a:solidFill>
                  <a:schemeClr val="accent1"/>
                </a:solidFill>
              </a:rPr>
              <a:t>Laun dómara: 16.000</a:t>
            </a:r>
          </a:p>
          <a:p>
            <a:pPr lvl="4" eaLnBrk="1" hangingPunct="1"/>
            <a:r>
              <a:rPr lang="is-IS" sz="2400" dirty="0">
                <a:solidFill>
                  <a:schemeClr val="accent1"/>
                </a:solidFill>
              </a:rPr>
              <a:t>Laun aðstoðardómara: 9.700</a:t>
            </a:r>
          </a:p>
          <a:p>
            <a:pPr lvl="4" eaLnBrk="1" hangingPunct="1"/>
            <a:r>
              <a:rPr lang="is-IS" sz="2400" dirty="0">
                <a:solidFill>
                  <a:schemeClr val="accent1"/>
                </a:solidFill>
              </a:rPr>
              <a:t>+ akstur og fæði.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2872" y="851514"/>
            <a:ext cx="9150927" cy="617363"/>
          </a:xfrm>
        </p:spPr>
        <p:txBody>
          <a:bodyPr>
            <a:noAutofit/>
          </a:bodyPr>
          <a:lstStyle/>
          <a:p>
            <a:r>
              <a:rPr lang="is-IS" sz="4000" dirty="0"/>
              <a:t>Greiðslur 5. fl</a:t>
            </a:r>
            <a:endParaRPr lang="en-US" sz="4000" dirty="0"/>
          </a:p>
        </p:txBody>
      </p:sp>
      <p:sp>
        <p:nvSpPr>
          <p:cNvPr id="3" name="Content Placeholder 2"/>
          <p:cNvSpPr>
            <a:spLocks noGrp="1"/>
          </p:cNvSpPr>
          <p:nvPr>
            <p:ph idx="1"/>
          </p:nvPr>
        </p:nvSpPr>
        <p:spPr/>
        <p:txBody>
          <a:bodyPr/>
          <a:lstStyle/>
          <a:p>
            <a:r>
              <a:rPr lang="is-IS" dirty="0"/>
              <a:t>1. deild kvenna. 2. fl. </a:t>
            </a:r>
          </a:p>
          <a:p>
            <a:endParaRPr lang="is-IS" dirty="0"/>
          </a:p>
          <a:p>
            <a:pPr eaLnBrk="1" hangingPunct="1">
              <a:buFontTx/>
              <a:buNone/>
            </a:pPr>
            <a:r>
              <a:rPr lang="is-IS" sz="2400" dirty="0">
                <a:solidFill>
                  <a:schemeClr val="accent1"/>
                </a:solidFill>
              </a:rPr>
              <a:t>Laun dómara 11.750 kr.</a:t>
            </a:r>
          </a:p>
          <a:p>
            <a:pPr eaLnBrk="1" hangingPunct="1">
              <a:buFontTx/>
              <a:buNone/>
            </a:pPr>
            <a:r>
              <a:rPr lang="is-IS" sz="2400" dirty="0">
                <a:solidFill>
                  <a:schemeClr val="accent1"/>
                </a:solidFill>
              </a:rPr>
              <a:t>Laun aðstoðardómara 7.850 kr.</a:t>
            </a:r>
          </a:p>
          <a:p>
            <a:pPr eaLnBrk="1" hangingPunct="1">
              <a:buFontTx/>
              <a:buNone/>
            </a:pPr>
            <a:r>
              <a:rPr lang="is-IS" sz="2400" dirty="0">
                <a:solidFill>
                  <a:schemeClr val="accent1"/>
                </a:solidFill>
              </a:rPr>
              <a:t>+akstur og fæði.</a:t>
            </a:r>
            <a:endParaRPr lang="en-US" sz="2400" dirty="0">
              <a:solidFill>
                <a:schemeClr val="accent1"/>
              </a:solidFill>
            </a:endParaRP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524001" y="3429000"/>
            <a:ext cx="6448425" cy="762000"/>
          </a:xfrm>
        </p:spPr>
        <p:txBody>
          <a:bodyPr/>
          <a:lstStyle/>
          <a:p>
            <a:pPr eaLnBrk="1" hangingPunct="1">
              <a:defRPr/>
            </a:pPr>
            <a:r>
              <a:rPr lang="is-IS" sz="4400" dirty="0"/>
              <a:t>Knattspyrnulögin.</a:t>
            </a:r>
            <a:endParaRPr lang="en-US" sz="4400" dirty="0"/>
          </a:p>
        </p:txBody>
      </p:sp>
      <p:pic>
        <p:nvPicPr>
          <p:cNvPr id="16387" name="Picture 4" descr="j0118969"/>
          <p:cNvPicPr>
            <a:picLocks noGrp="1" noChangeAspect="1" noChangeArrowheads="1"/>
          </p:cNvPicPr>
          <p:nvPr>
            <p:ph idx="1"/>
          </p:nvPr>
        </p:nvPicPr>
        <p:blipFill>
          <a:blip r:embed="rId2" cstate="print"/>
          <a:srcRect/>
          <a:stretch>
            <a:fillRect/>
          </a:stretch>
        </p:blipFill>
        <p:spPr>
          <a:xfrm>
            <a:off x="7608888" y="1989139"/>
            <a:ext cx="2881312" cy="4033837"/>
          </a:xfrm>
          <a:noFill/>
        </p:spPr>
      </p:pic>
      <p:pic>
        <p:nvPicPr>
          <p:cNvPr id="3" name="Picture 2" descr="A picture containing drawing&#10;&#10;Description automatically generated">
            <a:extLst>
              <a:ext uri="{FF2B5EF4-FFF2-40B4-BE49-F238E27FC236}">
                <a16:creationId xmlns:a16="http://schemas.microsoft.com/office/drawing/2014/main" id="{BCE07832-67F7-43C4-A3B2-51AAA2930B92}"/>
              </a:ext>
            </a:extLst>
          </p:cNvPr>
          <p:cNvPicPr>
            <a:picLocks noChangeAspect="1"/>
          </p:cNvPicPr>
          <p:nvPr/>
        </p:nvPicPr>
        <p:blipFill>
          <a:blip r:embed="rId3"/>
          <a:stretch>
            <a:fillRect/>
          </a:stretch>
        </p:blipFill>
        <p:spPr>
          <a:xfrm>
            <a:off x="4436116" y="573019"/>
            <a:ext cx="2619375" cy="174307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202872" y="851515"/>
            <a:ext cx="9150927" cy="850826"/>
          </a:xfrm>
        </p:spPr>
        <p:txBody>
          <a:bodyPr/>
          <a:lstStyle/>
          <a:p>
            <a:pPr eaLnBrk="1" hangingPunct="1">
              <a:defRPr/>
            </a:pPr>
            <a:r>
              <a:rPr lang="is-IS" sz="4000" dirty="0">
                <a:solidFill>
                  <a:schemeClr val="accent1"/>
                </a:solidFill>
              </a:rPr>
              <a:t>Knattspyrnulögin</a:t>
            </a:r>
            <a:r>
              <a:rPr lang="is-IS" dirty="0">
                <a:solidFill>
                  <a:schemeClr val="accent2"/>
                </a:solidFill>
              </a:rPr>
              <a:t>	</a:t>
            </a:r>
          </a:p>
        </p:txBody>
      </p:sp>
      <p:sp>
        <p:nvSpPr>
          <p:cNvPr id="13315" name="Rectangle 3"/>
          <p:cNvSpPr>
            <a:spLocks noGrp="1" noChangeArrowheads="1"/>
          </p:cNvSpPr>
          <p:nvPr>
            <p:ph type="body" idx="1"/>
          </p:nvPr>
        </p:nvSpPr>
        <p:spPr>
          <a:xfrm>
            <a:off x="2202872" y="1702341"/>
            <a:ext cx="9150928" cy="3755666"/>
          </a:xfrm>
        </p:spPr>
        <p:txBody>
          <a:bodyPr/>
          <a:lstStyle/>
          <a:p>
            <a:pPr lvl="4" eaLnBrk="1" hangingPunct="1"/>
            <a:endParaRPr lang="is-IS" dirty="0"/>
          </a:p>
          <a:p>
            <a:pPr eaLnBrk="1" hangingPunct="1"/>
            <a:r>
              <a:rPr lang="is-IS" sz="2400" dirty="0">
                <a:solidFill>
                  <a:schemeClr val="accent1"/>
                </a:solidFill>
              </a:rPr>
              <a:t>Knattspyrnulögin.</a:t>
            </a:r>
          </a:p>
          <a:p>
            <a:pPr lvl="4" eaLnBrk="1" hangingPunct="1"/>
            <a:r>
              <a:rPr lang="is-IS" sz="2400" dirty="0">
                <a:solidFill>
                  <a:schemeClr val="accent1"/>
                </a:solidFill>
              </a:rPr>
              <a:t>Eins í öllum löndum.</a:t>
            </a:r>
          </a:p>
          <a:p>
            <a:pPr lvl="4" eaLnBrk="1" hangingPunct="1"/>
            <a:r>
              <a:rPr lang="is-IS" sz="2400" dirty="0">
                <a:solidFill>
                  <a:schemeClr val="accent1"/>
                </a:solidFill>
              </a:rPr>
              <a:t>Gefin út af FIFA.</a:t>
            </a:r>
          </a:p>
          <a:p>
            <a:pPr eaLnBrk="1" hangingPunct="1"/>
            <a:r>
              <a:rPr lang="is-IS" sz="2400" dirty="0">
                <a:solidFill>
                  <a:schemeClr val="accent1"/>
                </a:solidFill>
              </a:rPr>
              <a:t>Reglugerðir.</a:t>
            </a:r>
          </a:p>
          <a:p>
            <a:pPr lvl="4" eaLnBrk="1" hangingPunct="1"/>
            <a:r>
              <a:rPr lang="is-IS" sz="2400" dirty="0">
                <a:solidFill>
                  <a:schemeClr val="accent1"/>
                </a:solidFill>
              </a:rPr>
              <a:t>Gefnar út af KSÍ og gilda aðeins fyrir Ísland.</a:t>
            </a:r>
          </a:p>
          <a:p>
            <a:pPr lvl="4" eaLnBrk="1" hangingPunct="1"/>
            <a:endParaRPr lang="is-IS" dirty="0">
              <a:solidFill>
                <a:schemeClr val="accent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1" y="838200"/>
            <a:ext cx="8791575" cy="762000"/>
          </a:xfrm>
        </p:spPr>
        <p:txBody>
          <a:bodyPr>
            <a:normAutofit fontScale="90000"/>
          </a:bodyPr>
          <a:lstStyle/>
          <a:p>
            <a:pPr algn="ctr" eaLnBrk="1" hangingPunct="1">
              <a:defRPr/>
            </a:pPr>
            <a:r>
              <a:rPr lang="is-IS" sz="4400" dirty="0"/>
              <a:t>Knattspyrnulögin</a:t>
            </a:r>
            <a:br>
              <a:rPr lang="en-GB" sz="2800" dirty="0"/>
            </a:br>
            <a:endParaRPr lang="en-US" sz="2800" dirty="0"/>
          </a:p>
        </p:txBody>
      </p:sp>
      <p:sp>
        <p:nvSpPr>
          <p:cNvPr id="17411" name="Rectangle 3"/>
          <p:cNvSpPr>
            <a:spLocks noGrp="1" noChangeArrowheads="1"/>
          </p:cNvSpPr>
          <p:nvPr>
            <p:ph type="body" sz="half" idx="4294967295"/>
          </p:nvPr>
        </p:nvSpPr>
        <p:spPr>
          <a:xfrm>
            <a:off x="1524001" y="1752600"/>
            <a:ext cx="4221163" cy="4495800"/>
          </a:xfrm>
        </p:spPr>
        <p:txBody>
          <a:bodyPr/>
          <a:lstStyle/>
          <a:p>
            <a:pPr eaLnBrk="1" hangingPunct="1">
              <a:buFontTx/>
              <a:buAutoNum type="arabicPeriod"/>
            </a:pPr>
            <a:r>
              <a:rPr lang="is-IS" sz="2400" b="1" dirty="0">
                <a:solidFill>
                  <a:schemeClr val="accent1"/>
                </a:solidFill>
              </a:rPr>
              <a:t>Leikvöllurinn</a:t>
            </a:r>
          </a:p>
          <a:p>
            <a:pPr eaLnBrk="1" hangingPunct="1">
              <a:buFontTx/>
              <a:buAutoNum type="arabicPeriod"/>
            </a:pPr>
            <a:r>
              <a:rPr lang="is-IS" sz="2400" b="1" dirty="0">
                <a:solidFill>
                  <a:schemeClr val="accent1"/>
                </a:solidFill>
              </a:rPr>
              <a:t>Knötturinn</a:t>
            </a:r>
          </a:p>
          <a:p>
            <a:pPr eaLnBrk="1" hangingPunct="1">
              <a:buFontTx/>
              <a:buAutoNum type="arabicPeriod"/>
            </a:pPr>
            <a:r>
              <a:rPr lang="is-IS" sz="2400" b="1" dirty="0">
                <a:solidFill>
                  <a:schemeClr val="accent1"/>
                </a:solidFill>
              </a:rPr>
              <a:t>Fjöldi leikmanna</a:t>
            </a:r>
          </a:p>
          <a:p>
            <a:pPr eaLnBrk="1" hangingPunct="1">
              <a:buFontTx/>
              <a:buAutoNum type="arabicPeriod"/>
            </a:pPr>
            <a:r>
              <a:rPr lang="is-IS" sz="2400" b="1" dirty="0">
                <a:solidFill>
                  <a:schemeClr val="accent1"/>
                </a:solidFill>
              </a:rPr>
              <a:t>Búnaður leikmanna</a:t>
            </a:r>
          </a:p>
          <a:p>
            <a:pPr eaLnBrk="1" hangingPunct="1">
              <a:buFontTx/>
              <a:buAutoNum type="arabicPeriod"/>
            </a:pPr>
            <a:r>
              <a:rPr lang="is-IS" sz="2400" b="1" dirty="0">
                <a:solidFill>
                  <a:schemeClr val="accent1"/>
                </a:solidFill>
              </a:rPr>
              <a:t>Dómarinn</a:t>
            </a:r>
          </a:p>
          <a:p>
            <a:pPr eaLnBrk="1" hangingPunct="1">
              <a:buFontTx/>
              <a:buAutoNum type="arabicPeriod"/>
            </a:pPr>
            <a:r>
              <a:rPr lang="is-IS" sz="2400" b="1" dirty="0">
                <a:solidFill>
                  <a:schemeClr val="accent1"/>
                </a:solidFill>
              </a:rPr>
              <a:t>Aðstoðardómarinn</a:t>
            </a:r>
          </a:p>
          <a:p>
            <a:pPr eaLnBrk="1" hangingPunct="1">
              <a:buFontTx/>
              <a:buAutoNum type="arabicPeriod"/>
            </a:pPr>
            <a:r>
              <a:rPr lang="is-IS" sz="2400" b="1" dirty="0">
                <a:solidFill>
                  <a:schemeClr val="accent1"/>
                </a:solidFill>
              </a:rPr>
              <a:t>Leiktíminn</a:t>
            </a:r>
          </a:p>
          <a:p>
            <a:pPr eaLnBrk="1" hangingPunct="1">
              <a:buFontTx/>
              <a:buAutoNum type="arabicPeriod"/>
            </a:pPr>
            <a:r>
              <a:rPr lang="is-IS" sz="2400" b="1" dirty="0">
                <a:solidFill>
                  <a:schemeClr val="accent1"/>
                </a:solidFill>
              </a:rPr>
              <a:t>Upphaf leiks</a:t>
            </a:r>
          </a:p>
          <a:p>
            <a:pPr eaLnBrk="1" hangingPunct="1">
              <a:buFontTx/>
              <a:buAutoNum type="arabicPeriod"/>
            </a:pPr>
            <a:r>
              <a:rPr lang="is-IS" sz="2400" b="1" dirty="0">
                <a:solidFill>
                  <a:schemeClr val="accent1"/>
                </a:solidFill>
              </a:rPr>
              <a:t>Knötturinn í og úr leik</a:t>
            </a:r>
            <a:endParaRPr lang="en-GB" sz="2400" b="1" dirty="0">
              <a:solidFill>
                <a:schemeClr val="accent1"/>
              </a:solidFill>
            </a:endParaRPr>
          </a:p>
          <a:p>
            <a:pPr eaLnBrk="1" hangingPunct="1"/>
            <a:endParaRPr lang="en-US" sz="2000" b="1" dirty="0">
              <a:solidFill>
                <a:schemeClr val="accent1"/>
              </a:solidFill>
            </a:endParaRPr>
          </a:p>
        </p:txBody>
      </p:sp>
      <p:sp>
        <p:nvSpPr>
          <p:cNvPr id="17412" name="Rectangle 4"/>
          <p:cNvSpPr>
            <a:spLocks noGrp="1" noChangeArrowheads="1"/>
          </p:cNvSpPr>
          <p:nvPr>
            <p:ph type="body" sz="half" idx="4294967295"/>
          </p:nvPr>
        </p:nvSpPr>
        <p:spPr>
          <a:xfrm>
            <a:off x="6080126" y="1700213"/>
            <a:ext cx="4587875" cy="4495800"/>
          </a:xfrm>
        </p:spPr>
        <p:txBody>
          <a:bodyPr/>
          <a:lstStyle/>
          <a:p>
            <a:pPr eaLnBrk="1" hangingPunct="1">
              <a:buFontTx/>
              <a:buNone/>
            </a:pPr>
            <a:r>
              <a:rPr lang="is-IS" sz="2400" b="1" dirty="0">
                <a:solidFill>
                  <a:schemeClr val="accent1"/>
                </a:solidFill>
              </a:rPr>
              <a:t>10    Hvernig mark er skorað</a:t>
            </a:r>
          </a:p>
          <a:p>
            <a:pPr eaLnBrk="1" hangingPunct="1">
              <a:buFontTx/>
              <a:buNone/>
            </a:pPr>
            <a:r>
              <a:rPr lang="is-IS" sz="2400" b="1" dirty="0">
                <a:solidFill>
                  <a:schemeClr val="accent1"/>
                </a:solidFill>
              </a:rPr>
              <a:t>11.   Rangstaða</a:t>
            </a:r>
          </a:p>
          <a:p>
            <a:pPr eaLnBrk="1" hangingPunct="1">
              <a:buFontTx/>
              <a:buNone/>
            </a:pPr>
            <a:r>
              <a:rPr lang="is-IS" sz="2400" b="1" dirty="0">
                <a:solidFill>
                  <a:schemeClr val="accent1"/>
                </a:solidFill>
              </a:rPr>
              <a:t>12.   Leikbrot og yfirsjónir</a:t>
            </a:r>
          </a:p>
          <a:p>
            <a:pPr eaLnBrk="1" hangingPunct="1">
              <a:buFontTx/>
              <a:buNone/>
            </a:pPr>
            <a:r>
              <a:rPr lang="is-IS" sz="2400" b="1" dirty="0">
                <a:solidFill>
                  <a:schemeClr val="accent1"/>
                </a:solidFill>
              </a:rPr>
              <a:t>13.   Aukaspyrnur</a:t>
            </a:r>
          </a:p>
          <a:p>
            <a:pPr eaLnBrk="1" hangingPunct="1">
              <a:buFontTx/>
              <a:buNone/>
            </a:pPr>
            <a:r>
              <a:rPr lang="is-IS" sz="2400" b="1" dirty="0">
                <a:solidFill>
                  <a:schemeClr val="accent1"/>
                </a:solidFill>
              </a:rPr>
              <a:t>14.   Vítaspyrnur</a:t>
            </a:r>
          </a:p>
          <a:p>
            <a:pPr eaLnBrk="1" hangingPunct="1">
              <a:buFontTx/>
              <a:buNone/>
            </a:pPr>
            <a:r>
              <a:rPr lang="is-IS" sz="2400" b="1" dirty="0">
                <a:solidFill>
                  <a:schemeClr val="accent1"/>
                </a:solidFill>
              </a:rPr>
              <a:t>15.   Innvarp</a:t>
            </a:r>
          </a:p>
          <a:p>
            <a:pPr eaLnBrk="1" hangingPunct="1">
              <a:buFontTx/>
              <a:buNone/>
            </a:pPr>
            <a:r>
              <a:rPr lang="is-IS" sz="2400" b="1" dirty="0">
                <a:solidFill>
                  <a:schemeClr val="accent1"/>
                </a:solidFill>
              </a:rPr>
              <a:t>16.   Markspyrna</a:t>
            </a:r>
          </a:p>
          <a:p>
            <a:pPr eaLnBrk="1" hangingPunct="1">
              <a:buFontTx/>
              <a:buNone/>
            </a:pPr>
            <a:r>
              <a:rPr lang="is-IS" sz="2400" b="1" dirty="0">
                <a:solidFill>
                  <a:schemeClr val="accent1"/>
                </a:solidFill>
              </a:rPr>
              <a:t>17.   Hornspyrna</a:t>
            </a:r>
            <a:endParaRPr lang="en-GB" sz="2400" b="1" dirty="0">
              <a:solidFill>
                <a:schemeClr val="accent1"/>
              </a:solidFill>
            </a:endParaRPr>
          </a:p>
          <a:p>
            <a:pPr eaLnBrk="1" hangingPunct="1"/>
            <a:endParaRPr lang="en-US" sz="2400" dirty="0">
              <a:solidFill>
                <a:schemeClr val="accent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135188" y="576470"/>
            <a:ext cx="7772400" cy="576469"/>
          </a:xfrm>
        </p:spPr>
        <p:txBody>
          <a:bodyPr/>
          <a:lstStyle/>
          <a:p>
            <a:pPr eaLnBrk="1" hangingPunct="1">
              <a:defRPr/>
            </a:pPr>
            <a:r>
              <a:rPr lang="is-IS" dirty="0">
                <a:solidFill>
                  <a:schemeClr val="accent2"/>
                </a:solidFill>
              </a:rPr>
              <a:t>Dómaranámskeið fyrir byrjendur.</a:t>
            </a:r>
          </a:p>
        </p:txBody>
      </p:sp>
      <p:sp>
        <p:nvSpPr>
          <p:cNvPr id="4099" name="Rectangle 3"/>
          <p:cNvSpPr>
            <a:spLocks noGrp="1" noChangeArrowheads="1"/>
          </p:cNvSpPr>
          <p:nvPr>
            <p:ph type="subTitle" idx="1"/>
          </p:nvPr>
        </p:nvSpPr>
        <p:spPr>
          <a:xfrm flipV="1">
            <a:off x="-3781425" y="3933825"/>
            <a:ext cx="3168650" cy="71438"/>
          </a:xfrm>
        </p:spPr>
        <p:txBody>
          <a:bodyPr>
            <a:normAutofit fontScale="25000" lnSpcReduction="20000"/>
          </a:bodyPr>
          <a:lstStyle/>
          <a:p>
            <a:pPr eaLnBrk="1" hangingPunct="1">
              <a:lnSpc>
                <a:spcPct val="80000"/>
              </a:lnSpc>
            </a:pPr>
            <a:endParaRPr lang="en-US" sz="800" dirty="0"/>
          </a:p>
        </p:txBody>
      </p:sp>
      <p:pic>
        <p:nvPicPr>
          <p:cNvPr id="11" name="Picture 4" descr="Dómari aukaspyrna"/>
          <p:cNvPicPr>
            <a:picLocks noChangeAspect="1" noChangeArrowheads="1"/>
          </p:cNvPicPr>
          <p:nvPr/>
        </p:nvPicPr>
        <p:blipFill>
          <a:blip r:embed="rId3" cstate="print"/>
          <a:srcRect/>
          <a:stretch>
            <a:fillRect/>
          </a:stretch>
        </p:blipFill>
        <p:spPr bwMode="auto">
          <a:xfrm>
            <a:off x="6888089" y="7029400"/>
            <a:ext cx="1958975" cy="1799505"/>
          </a:xfrm>
          <a:prstGeom prst="rect">
            <a:avLst/>
          </a:prstGeom>
          <a:noFill/>
          <a:ln w="9525">
            <a:noFill/>
            <a:miter lim="800000"/>
            <a:headEnd/>
            <a:tailEnd/>
          </a:ln>
        </p:spPr>
      </p:pic>
      <p:pic>
        <p:nvPicPr>
          <p:cNvPr id="12" name="Picture 4" descr="Myndaniðurstaða fyrir knattspyrnudómar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2021" y="1272210"/>
            <a:ext cx="3298734" cy="47522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424113" y="836613"/>
            <a:ext cx="7385050" cy="762000"/>
          </a:xfrm>
        </p:spPr>
        <p:txBody>
          <a:bodyPr/>
          <a:lstStyle/>
          <a:p>
            <a:pPr algn="ctr" eaLnBrk="1" hangingPunct="1">
              <a:defRPr/>
            </a:pPr>
            <a:r>
              <a:rPr lang="is-IS" dirty="0"/>
              <a:t>1. </a:t>
            </a:r>
            <a:r>
              <a:rPr lang="is-IS" sz="4000" dirty="0"/>
              <a:t>Leikvöllurinn</a:t>
            </a:r>
            <a:endParaRPr lang="en-US" sz="4000" dirty="0"/>
          </a:p>
        </p:txBody>
      </p:sp>
      <p:sp>
        <p:nvSpPr>
          <p:cNvPr id="18435" name="Rectangle 3"/>
          <p:cNvSpPr>
            <a:spLocks noGrp="1" noChangeArrowheads="1"/>
          </p:cNvSpPr>
          <p:nvPr>
            <p:ph type="body" idx="1"/>
          </p:nvPr>
        </p:nvSpPr>
        <p:spPr>
          <a:xfrm>
            <a:off x="1774826" y="2362200"/>
            <a:ext cx="8582025" cy="3587750"/>
          </a:xfrm>
          <a:noFill/>
        </p:spPr>
        <p:txBody>
          <a:bodyPr/>
          <a:lstStyle/>
          <a:p>
            <a:pPr eaLnBrk="1" hangingPunct="1"/>
            <a:r>
              <a:rPr lang="is-IS" sz="2800" b="1" dirty="0">
                <a:solidFill>
                  <a:schemeClr val="accent1"/>
                </a:solidFill>
              </a:rPr>
              <a:t>Hámarksstærð 120 x 90  </a:t>
            </a:r>
          </a:p>
          <a:p>
            <a:pPr eaLnBrk="1" hangingPunct="1"/>
            <a:r>
              <a:rPr lang="is-IS" sz="2800" b="1" dirty="0">
                <a:solidFill>
                  <a:schemeClr val="accent1"/>
                </a:solidFill>
              </a:rPr>
              <a:t>Lágmarksstærð 90 x 45. </a:t>
            </a:r>
          </a:p>
          <a:p>
            <a:pPr eaLnBrk="1" hangingPunct="1"/>
            <a:r>
              <a:rPr lang="is-IS" sz="2800" b="1" dirty="0">
                <a:solidFill>
                  <a:schemeClr val="accent1"/>
                </a:solidFill>
              </a:rPr>
              <a:t>Línur skulu ekki vera breiðari en 12 cm.</a:t>
            </a:r>
          </a:p>
          <a:p>
            <a:pPr eaLnBrk="1" hangingPunct="1"/>
            <a:r>
              <a:rPr lang="is-IS" sz="2800" b="1" dirty="0">
                <a:solidFill>
                  <a:schemeClr val="accent1"/>
                </a:solidFill>
              </a:rPr>
              <a:t>Stærð efstu deildum á Íslandi 105 x 68 (Reglugerð).</a:t>
            </a:r>
            <a:endParaRPr lang="en-US" sz="2800" b="1" dirty="0">
              <a:solidFill>
                <a:schemeClr val="accen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soccerfield"/>
          <p:cNvPicPr>
            <a:picLocks noChangeAspect="1" noChangeArrowheads="1"/>
          </p:cNvPicPr>
          <p:nvPr/>
        </p:nvPicPr>
        <p:blipFill>
          <a:blip r:embed="rId2" cstate="print"/>
          <a:srcRect/>
          <a:stretch>
            <a:fillRect/>
          </a:stretch>
        </p:blipFill>
        <p:spPr bwMode="auto">
          <a:xfrm>
            <a:off x="2351088" y="954088"/>
            <a:ext cx="7632700" cy="5218112"/>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Oval 7"/>
          <p:cNvSpPr>
            <a:spLocks noChangeArrowheads="1"/>
          </p:cNvSpPr>
          <p:nvPr/>
        </p:nvSpPr>
        <p:spPr bwMode="auto">
          <a:xfrm>
            <a:off x="4872039" y="2852738"/>
            <a:ext cx="2016125" cy="1871662"/>
          </a:xfrm>
          <a:prstGeom prst="ellipse">
            <a:avLst/>
          </a:prstGeom>
          <a:solidFill>
            <a:schemeClr val="accent1"/>
          </a:solidFill>
          <a:ln w="76200">
            <a:solidFill>
              <a:schemeClr val="bg1"/>
            </a:solidFill>
            <a:round/>
            <a:headEnd/>
            <a:tailEnd/>
          </a:ln>
        </p:spPr>
        <p:txBody>
          <a:bodyPr wrap="none" anchor="ctr"/>
          <a:lstStyle/>
          <a:p>
            <a:endParaRPr lang="is-IS"/>
          </a:p>
        </p:txBody>
      </p:sp>
      <p:sp>
        <p:nvSpPr>
          <p:cNvPr id="20483" name="Line 15"/>
          <p:cNvSpPr>
            <a:spLocks noChangeShapeType="1"/>
          </p:cNvSpPr>
          <p:nvPr/>
        </p:nvSpPr>
        <p:spPr bwMode="auto">
          <a:xfrm flipV="1">
            <a:off x="2351089" y="1700213"/>
            <a:ext cx="7489825" cy="4176712"/>
          </a:xfrm>
          <a:prstGeom prst="line">
            <a:avLst/>
          </a:prstGeom>
          <a:noFill/>
          <a:ln w="76200" cmpd="tri">
            <a:solidFill>
              <a:schemeClr val="bg1"/>
            </a:solidFill>
            <a:round/>
            <a:headEnd/>
            <a:tailEnd type="triangle" w="med" len="med"/>
          </a:ln>
        </p:spPr>
        <p:txBody>
          <a:bodyPr/>
          <a:lstStyle/>
          <a:p>
            <a:endParaRPr lang="en-US"/>
          </a:p>
        </p:txBody>
      </p:sp>
      <p:sp>
        <p:nvSpPr>
          <p:cNvPr id="20484" name="Line 16"/>
          <p:cNvSpPr>
            <a:spLocks noChangeShapeType="1"/>
          </p:cNvSpPr>
          <p:nvPr/>
        </p:nvSpPr>
        <p:spPr bwMode="auto">
          <a:xfrm>
            <a:off x="2279651" y="1196975"/>
            <a:ext cx="2879725" cy="0"/>
          </a:xfrm>
          <a:prstGeom prst="line">
            <a:avLst/>
          </a:prstGeom>
          <a:noFill/>
          <a:ln w="9525">
            <a:solidFill>
              <a:schemeClr val="tx1"/>
            </a:solidFill>
            <a:round/>
            <a:headEnd/>
            <a:tailEnd type="triangle" w="med" len="med"/>
          </a:ln>
        </p:spPr>
        <p:txBody>
          <a:bodyPr/>
          <a:lstStyle/>
          <a:p>
            <a:endParaRPr lang="en-US"/>
          </a:p>
        </p:txBody>
      </p:sp>
      <p:sp>
        <p:nvSpPr>
          <p:cNvPr id="20485" name="Line 17"/>
          <p:cNvSpPr>
            <a:spLocks noChangeShapeType="1"/>
          </p:cNvSpPr>
          <p:nvPr/>
        </p:nvSpPr>
        <p:spPr bwMode="auto">
          <a:xfrm>
            <a:off x="6311901" y="6308725"/>
            <a:ext cx="3097213" cy="0"/>
          </a:xfrm>
          <a:prstGeom prst="line">
            <a:avLst/>
          </a:prstGeom>
          <a:noFill/>
          <a:ln w="9525">
            <a:solidFill>
              <a:schemeClr val="tx1"/>
            </a:solidFill>
            <a:round/>
            <a:headEnd/>
            <a:tailEnd type="triangle" w="med" len="med"/>
          </a:ln>
        </p:spPr>
        <p:txBody>
          <a:bodyPr/>
          <a:lstStyle/>
          <a:p>
            <a:endParaRPr lang="en-US"/>
          </a:p>
        </p:txBody>
      </p:sp>
      <p:sp>
        <p:nvSpPr>
          <p:cNvPr id="20486" name="Line 18"/>
          <p:cNvSpPr>
            <a:spLocks noChangeShapeType="1"/>
          </p:cNvSpPr>
          <p:nvPr/>
        </p:nvSpPr>
        <p:spPr bwMode="auto">
          <a:xfrm>
            <a:off x="5880100" y="1341439"/>
            <a:ext cx="71438" cy="4751387"/>
          </a:xfrm>
          <a:prstGeom prst="line">
            <a:avLst/>
          </a:prstGeom>
          <a:noFill/>
          <a:ln w="76200">
            <a:solidFill>
              <a:schemeClr val="bg1"/>
            </a:solidFill>
            <a:round/>
            <a:headEnd/>
            <a:tailEnd/>
          </a:ln>
        </p:spPr>
        <p:txBody>
          <a:bodyPr/>
          <a:lstStyle/>
          <a:p>
            <a:endParaRPr lang="en-US"/>
          </a:p>
        </p:txBody>
      </p:sp>
      <p:pic>
        <p:nvPicPr>
          <p:cNvPr id="20487" name="Picture 19" descr="soccerfield2"/>
          <p:cNvPicPr>
            <a:picLocks noChangeAspect="1" noChangeArrowheads="1"/>
          </p:cNvPicPr>
          <p:nvPr/>
        </p:nvPicPr>
        <p:blipFill>
          <a:blip r:embed="rId2" cstate="print"/>
          <a:srcRect/>
          <a:stretch>
            <a:fillRect/>
          </a:stretch>
        </p:blipFill>
        <p:spPr bwMode="auto">
          <a:xfrm>
            <a:off x="2063751" y="1125539"/>
            <a:ext cx="7777163" cy="5183187"/>
          </a:xfrm>
          <a:prstGeom prst="rect">
            <a:avLst/>
          </a:prstGeom>
          <a:noFill/>
          <a:ln w="9525">
            <a:noFill/>
            <a:miter lim="800000"/>
            <a:headEnd/>
            <a:tailEnd/>
          </a:ln>
        </p:spPr>
      </p:pic>
      <p:sp>
        <p:nvSpPr>
          <p:cNvPr id="20488" name="Line 20"/>
          <p:cNvSpPr>
            <a:spLocks noChangeShapeType="1"/>
          </p:cNvSpPr>
          <p:nvPr/>
        </p:nvSpPr>
        <p:spPr bwMode="auto">
          <a:xfrm flipV="1">
            <a:off x="2208213" y="1700214"/>
            <a:ext cx="7416800" cy="4105275"/>
          </a:xfrm>
          <a:prstGeom prst="line">
            <a:avLst/>
          </a:prstGeom>
          <a:noFill/>
          <a:ln w="76200">
            <a:solidFill>
              <a:schemeClr val="bg1"/>
            </a:solidFill>
            <a:round/>
            <a:headEnd/>
            <a:tailEnd type="triangle" w="med" len="med"/>
          </a:ln>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424113" y="836613"/>
            <a:ext cx="7385050" cy="762000"/>
          </a:xfrm>
        </p:spPr>
        <p:txBody>
          <a:bodyPr>
            <a:normAutofit/>
          </a:bodyPr>
          <a:lstStyle/>
          <a:p>
            <a:pPr algn="ctr" eaLnBrk="1" hangingPunct="1">
              <a:defRPr/>
            </a:pPr>
            <a:r>
              <a:rPr lang="is-IS" sz="4000" dirty="0"/>
              <a:t>2. Knötturinn</a:t>
            </a:r>
            <a:endParaRPr lang="en-US" sz="4000" dirty="0"/>
          </a:p>
        </p:txBody>
      </p:sp>
      <p:sp>
        <p:nvSpPr>
          <p:cNvPr id="21507" name="Rectangle 3"/>
          <p:cNvSpPr>
            <a:spLocks noGrp="1" noChangeArrowheads="1"/>
          </p:cNvSpPr>
          <p:nvPr>
            <p:ph type="body" idx="1"/>
          </p:nvPr>
        </p:nvSpPr>
        <p:spPr>
          <a:xfrm>
            <a:off x="1804989" y="2276476"/>
            <a:ext cx="8582025" cy="3971925"/>
          </a:xfrm>
        </p:spPr>
        <p:txBody>
          <a:bodyPr/>
          <a:lstStyle/>
          <a:p>
            <a:pPr eaLnBrk="1" hangingPunct="1"/>
            <a:r>
              <a:rPr lang="is-IS" sz="2800" b="1" dirty="0">
                <a:solidFill>
                  <a:schemeClr val="accent1"/>
                </a:solidFill>
              </a:rPr>
              <a:t>Gæði og lögun</a:t>
            </a:r>
            <a:r>
              <a:rPr lang="is-IS" b="1" dirty="0">
                <a:solidFill>
                  <a:schemeClr val="accent1"/>
                </a:solidFill>
              </a:rPr>
              <a:t>: </a:t>
            </a:r>
            <a:r>
              <a:rPr lang="is-IS" sz="2000" b="1" i="1" dirty="0">
                <a:solidFill>
                  <a:schemeClr val="accent1"/>
                </a:solidFill>
              </a:rPr>
              <a:t>hann skal vera hnöttóttur gerður úr leðri eða öðru hentugu efni.</a:t>
            </a:r>
          </a:p>
          <a:p>
            <a:pPr eaLnBrk="1" hangingPunct="1"/>
            <a:r>
              <a:rPr lang="is-IS" sz="2800" b="1" dirty="0">
                <a:solidFill>
                  <a:schemeClr val="accent1"/>
                </a:solidFill>
              </a:rPr>
              <a:t>Stærð</a:t>
            </a:r>
            <a:r>
              <a:rPr lang="is-IS" b="1" dirty="0">
                <a:solidFill>
                  <a:schemeClr val="accent1"/>
                </a:solidFill>
              </a:rPr>
              <a:t>: </a:t>
            </a:r>
            <a:r>
              <a:rPr lang="is-IS" sz="2000" i="1" dirty="0">
                <a:solidFill>
                  <a:schemeClr val="accent1"/>
                </a:solidFill>
              </a:rPr>
              <a:t>um</a:t>
            </a:r>
            <a:r>
              <a:rPr lang="is-IS" sz="2000" b="1" i="1" dirty="0">
                <a:solidFill>
                  <a:schemeClr val="accent1"/>
                </a:solidFill>
              </a:rPr>
              <a:t>mál má ekki vera meira en 70 cm</a:t>
            </a:r>
          </a:p>
          <a:p>
            <a:pPr eaLnBrk="1" hangingPunct="1">
              <a:buFontTx/>
              <a:buNone/>
            </a:pPr>
            <a:r>
              <a:rPr lang="is-IS" sz="2000" b="1" i="1" dirty="0">
                <a:solidFill>
                  <a:schemeClr val="accent1"/>
                </a:solidFill>
              </a:rPr>
              <a:t>	en minnst 68 cm.</a:t>
            </a:r>
          </a:p>
          <a:p>
            <a:pPr eaLnBrk="1" hangingPunct="1"/>
            <a:r>
              <a:rPr lang="is-IS" sz="2800" b="1" dirty="0">
                <a:solidFill>
                  <a:schemeClr val="accent1"/>
                </a:solidFill>
              </a:rPr>
              <a:t>Þyngd:</a:t>
            </a:r>
            <a:r>
              <a:rPr lang="is-IS" b="1" dirty="0">
                <a:solidFill>
                  <a:schemeClr val="accent1"/>
                </a:solidFill>
              </a:rPr>
              <a:t> </a:t>
            </a:r>
            <a:r>
              <a:rPr lang="is-IS" sz="2000" b="1" i="1" dirty="0">
                <a:solidFill>
                  <a:schemeClr val="accent1"/>
                </a:solidFill>
              </a:rPr>
              <a:t>má ekki vera meiri en 450 gr. </a:t>
            </a:r>
          </a:p>
          <a:p>
            <a:pPr eaLnBrk="1" hangingPunct="1">
              <a:buFontTx/>
              <a:buNone/>
            </a:pPr>
            <a:r>
              <a:rPr lang="is-IS" sz="2000" b="1" i="1" dirty="0">
                <a:solidFill>
                  <a:schemeClr val="accent1"/>
                </a:solidFill>
              </a:rPr>
              <a:t>	og ekki minni en 410 gr. við upphaf leiks</a:t>
            </a:r>
          </a:p>
          <a:p>
            <a:pPr eaLnBrk="1" hangingPunct="1"/>
            <a:r>
              <a:rPr lang="is-IS" sz="2800" b="1" dirty="0">
                <a:solidFill>
                  <a:schemeClr val="accent1"/>
                </a:solidFill>
              </a:rPr>
              <a:t>Loftþrýsting</a:t>
            </a:r>
            <a:r>
              <a:rPr lang="is-IS" b="1" dirty="0">
                <a:solidFill>
                  <a:schemeClr val="accent1"/>
                </a:solidFill>
              </a:rPr>
              <a:t>:</a:t>
            </a:r>
            <a:r>
              <a:rPr lang="is-IS" sz="2000" b="1" i="1" dirty="0">
                <a:solidFill>
                  <a:schemeClr val="accent1"/>
                </a:solidFill>
              </a:rPr>
              <a:t> með þrýsting 0,6 – 1,1 </a:t>
            </a:r>
          </a:p>
          <a:p>
            <a:pPr eaLnBrk="1" hangingPunct="1">
              <a:buFontTx/>
              <a:buNone/>
            </a:pPr>
            <a:r>
              <a:rPr lang="is-IS" sz="2000" b="1" i="1" dirty="0">
                <a:solidFill>
                  <a:schemeClr val="accent1"/>
                </a:solidFill>
              </a:rPr>
              <a:t>	Loftþyngd (600-1100 g/cm2) við sjávarmál</a:t>
            </a:r>
          </a:p>
          <a:p>
            <a:pPr eaLnBrk="1" hangingPunct="1"/>
            <a:endParaRPr lang="en-US" b="1" dirty="0">
              <a:solidFill>
                <a:schemeClr val="accent2"/>
              </a:solidFill>
            </a:endParaRPr>
          </a:p>
        </p:txBody>
      </p:sp>
      <p:pic>
        <p:nvPicPr>
          <p:cNvPr id="21508" name="Picture 4" descr="SL00064_"/>
          <p:cNvPicPr>
            <a:picLocks noChangeAspect="1" noChangeArrowheads="1"/>
          </p:cNvPicPr>
          <p:nvPr/>
        </p:nvPicPr>
        <p:blipFill>
          <a:blip r:embed="rId2" cstate="print"/>
          <a:srcRect/>
          <a:stretch>
            <a:fillRect/>
          </a:stretch>
        </p:blipFill>
        <p:spPr bwMode="auto">
          <a:xfrm>
            <a:off x="8112125" y="3429000"/>
            <a:ext cx="2046288" cy="2160588"/>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208214" y="836613"/>
            <a:ext cx="7820025" cy="762000"/>
          </a:xfrm>
        </p:spPr>
        <p:txBody>
          <a:bodyPr>
            <a:normAutofit/>
          </a:bodyPr>
          <a:lstStyle/>
          <a:p>
            <a:pPr algn="ctr" eaLnBrk="1" hangingPunct="1">
              <a:defRPr/>
            </a:pPr>
            <a:r>
              <a:rPr lang="is-IS" sz="4000" dirty="0"/>
              <a:t>3. Fjöldi leikmanna</a:t>
            </a:r>
            <a:endParaRPr lang="en-US" sz="4000" dirty="0"/>
          </a:p>
        </p:txBody>
      </p:sp>
      <p:sp>
        <p:nvSpPr>
          <p:cNvPr id="22531" name="Rectangle 3"/>
          <p:cNvSpPr>
            <a:spLocks noGrp="1" noChangeArrowheads="1"/>
          </p:cNvSpPr>
          <p:nvPr>
            <p:ph type="body" idx="1"/>
          </p:nvPr>
        </p:nvSpPr>
        <p:spPr>
          <a:xfrm>
            <a:off x="1804989" y="1772817"/>
            <a:ext cx="8582025" cy="4475584"/>
          </a:xfrm>
        </p:spPr>
        <p:txBody>
          <a:bodyPr/>
          <a:lstStyle/>
          <a:p>
            <a:pPr eaLnBrk="1" hangingPunct="1"/>
            <a:r>
              <a:rPr lang="is-IS" sz="2800" b="1" dirty="0">
                <a:solidFill>
                  <a:schemeClr val="accent1"/>
                </a:solidFill>
              </a:rPr>
              <a:t>Ekki fleiri en 11 leikmenn í liði </a:t>
            </a:r>
            <a:r>
              <a:rPr lang="is-IS" sz="2800" b="1" i="1" u="sng" dirty="0">
                <a:solidFill>
                  <a:schemeClr val="accent1"/>
                </a:solidFill>
              </a:rPr>
              <a:t>og þar af skal einn vera markvörður.</a:t>
            </a:r>
          </a:p>
          <a:p>
            <a:pPr eaLnBrk="1" hangingPunct="1"/>
            <a:r>
              <a:rPr lang="is-IS" sz="2800" b="1" dirty="0">
                <a:solidFill>
                  <a:schemeClr val="accent1"/>
                </a:solidFill>
              </a:rPr>
              <a:t>Fjöldi varamanna fer eftir reglugerðum.</a:t>
            </a:r>
          </a:p>
          <a:p>
            <a:pPr eaLnBrk="1" hangingPunct="1"/>
            <a:r>
              <a:rPr lang="is-IS" sz="2800" b="1" dirty="0">
                <a:solidFill>
                  <a:schemeClr val="accent1"/>
                </a:solidFill>
              </a:rPr>
              <a:t>Stöðva skal leik ef leikmenn í liði eru </a:t>
            </a:r>
            <a:r>
              <a:rPr lang="is-IS" sz="2800" b="1" dirty="0" err="1">
                <a:solidFill>
                  <a:schemeClr val="accent1"/>
                </a:solidFill>
              </a:rPr>
              <a:t>færri</a:t>
            </a:r>
            <a:r>
              <a:rPr lang="is-IS" sz="2800" b="1" dirty="0">
                <a:solidFill>
                  <a:schemeClr val="accent1"/>
                </a:solidFill>
              </a:rPr>
              <a:t> en 7</a:t>
            </a:r>
          </a:p>
          <a:p>
            <a:pPr eaLnBrk="1" hangingPunct="1"/>
            <a:r>
              <a:rPr lang="is-IS" sz="2800" b="1" dirty="0">
                <a:solidFill>
                  <a:schemeClr val="accent1"/>
                </a:solidFill>
              </a:rPr>
              <a:t>Á Íslandi má ekki hefja leik nema 9 leikmenn séu til staðar. (Reglugerð).</a:t>
            </a:r>
          </a:p>
          <a:p>
            <a:pPr eaLnBrk="1" hangingPunct="1"/>
            <a:r>
              <a:rPr lang="is-IS" sz="2800" b="1" dirty="0">
                <a:solidFill>
                  <a:schemeClr val="accent1"/>
                </a:solidFill>
              </a:rPr>
              <a:t>Leikmannaskipti þurfa ekki að fara fram við miðlínu. Leikmaður fer styðstu leið út af vellinum.</a:t>
            </a:r>
          </a:p>
          <a:p>
            <a:pPr eaLnBrk="1" hangingPunct="1">
              <a:buFontTx/>
              <a:buNone/>
            </a:pPr>
            <a:endParaRPr lang="en-US" b="1" dirty="0">
              <a:solidFill>
                <a:schemeClr val="accent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351088" y="908050"/>
            <a:ext cx="7385050" cy="762000"/>
          </a:xfrm>
        </p:spPr>
        <p:txBody>
          <a:bodyPr/>
          <a:lstStyle/>
          <a:p>
            <a:pPr algn="ctr" eaLnBrk="1" hangingPunct="1">
              <a:defRPr/>
            </a:pPr>
            <a:r>
              <a:rPr lang="is-IS" dirty="0"/>
              <a:t>4. Búnaður leikmanna</a:t>
            </a:r>
            <a:endParaRPr lang="en-US" dirty="0"/>
          </a:p>
        </p:txBody>
      </p:sp>
      <p:sp>
        <p:nvSpPr>
          <p:cNvPr id="24579" name="Rectangle 3"/>
          <p:cNvSpPr>
            <a:spLocks noGrp="1" noChangeArrowheads="1"/>
          </p:cNvSpPr>
          <p:nvPr>
            <p:ph type="body" idx="1"/>
          </p:nvPr>
        </p:nvSpPr>
        <p:spPr>
          <a:xfrm>
            <a:off x="1703389" y="2133601"/>
            <a:ext cx="8582025" cy="3756025"/>
          </a:xfrm>
        </p:spPr>
        <p:txBody>
          <a:bodyPr>
            <a:normAutofit fontScale="92500" lnSpcReduction="10000"/>
          </a:bodyPr>
          <a:lstStyle/>
          <a:p>
            <a:pPr eaLnBrk="1" hangingPunct="1">
              <a:lnSpc>
                <a:spcPct val="80000"/>
              </a:lnSpc>
            </a:pPr>
            <a:r>
              <a:rPr lang="is-IS" sz="2400" b="1" dirty="0">
                <a:solidFill>
                  <a:schemeClr val="accent1"/>
                </a:solidFill>
              </a:rPr>
              <a:t>Öryggi:</a:t>
            </a:r>
            <a:r>
              <a:rPr lang="is-IS" sz="1600" b="1" dirty="0">
                <a:solidFill>
                  <a:schemeClr val="accent1"/>
                </a:solidFill>
              </a:rPr>
              <a:t> leikmaður má ekki nota búnað eða</a:t>
            </a:r>
          </a:p>
          <a:p>
            <a:pPr eaLnBrk="1" hangingPunct="1">
              <a:lnSpc>
                <a:spcPct val="80000"/>
              </a:lnSpc>
              <a:buFontTx/>
              <a:buNone/>
            </a:pPr>
            <a:r>
              <a:rPr lang="is-IS" sz="1600" b="1" dirty="0">
                <a:solidFill>
                  <a:schemeClr val="accent1"/>
                </a:solidFill>
              </a:rPr>
              <a:t>klæðast neinu því, sem hætta gæti stafað af fyrir hann</a:t>
            </a:r>
          </a:p>
          <a:p>
            <a:pPr eaLnBrk="1" hangingPunct="1">
              <a:lnSpc>
                <a:spcPct val="80000"/>
              </a:lnSpc>
              <a:buFontTx/>
              <a:buNone/>
            </a:pPr>
            <a:r>
              <a:rPr lang="is-IS" sz="1600" b="1" dirty="0">
                <a:solidFill>
                  <a:schemeClr val="accent1"/>
                </a:solidFill>
              </a:rPr>
              <a:t>sjálfan eða aðra leikmenn. Allt af. </a:t>
            </a:r>
          </a:p>
          <a:p>
            <a:pPr eaLnBrk="1" hangingPunct="1">
              <a:lnSpc>
                <a:spcPct val="80000"/>
              </a:lnSpc>
              <a:buFontTx/>
              <a:buNone/>
            </a:pPr>
            <a:r>
              <a:rPr lang="is-IS" sz="1600" b="1" dirty="0">
                <a:solidFill>
                  <a:schemeClr val="accent1"/>
                </a:solidFill>
              </a:rPr>
              <a:t>Spelkur: Ákvörðun dómarans á leikstað.</a:t>
            </a:r>
            <a:endParaRPr lang="is-IS" sz="1800" b="1" dirty="0">
              <a:solidFill>
                <a:schemeClr val="accent1"/>
              </a:solidFill>
            </a:endParaRPr>
          </a:p>
          <a:p>
            <a:pPr eaLnBrk="1" hangingPunct="1">
              <a:lnSpc>
                <a:spcPct val="80000"/>
              </a:lnSpc>
            </a:pPr>
            <a:r>
              <a:rPr lang="is-IS" sz="2400" b="1" dirty="0">
                <a:solidFill>
                  <a:schemeClr val="accent1"/>
                </a:solidFill>
              </a:rPr>
              <a:t>Klæðnaður: Treyja</a:t>
            </a:r>
            <a:r>
              <a:rPr lang="is-IS" sz="1600" b="1" dirty="0">
                <a:solidFill>
                  <a:schemeClr val="accent1"/>
                </a:solidFill>
              </a:rPr>
              <a:t>,  og </a:t>
            </a:r>
            <a:r>
              <a:rPr lang="is-IS" sz="2400" b="1" dirty="0">
                <a:solidFill>
                  <a:schemeClr val="accent1"/>
                </a:solidFill>
              </a:rPr>
              <a:t>sokkar</a:t>
            </a:r>
            <a:r>
              <a:rPr lang="is-IS" sz="1600" b="1" dirty="0">
                <a:solidFill>
                  <a:schemeClr val="accent1"/>
                </a:solidFill>
              </a:rPr>
              <a:t> mega ekki vera í sama lit. </a:t>
            </a:r>
          </a:p>
          <a:p>
            <a:pPr eaLnBrk="1" hangingPunct="1">
              <a:lnSpc>
                <a:spcPct val="80000"/>
              </a:lnSpc>
            </a:pPr>
            <a:r>
              <a:rPr lang="is-IS" sz="1600" b="1" dirty="0">
                <a:solidFill>
                  <a:schemeClr val="accent1"/>
                </a:solidFill>
              </a:rPr>
              <a:t>Ef klæðst er hitabuxum eða treyjum innan undir skulu þær vera í sama</a:t>
            </a:r>
          </a:p>
          <a:p>
            <a:pPr eaLnBrk="1" hangingPunct="1">
              <a:lnSpc>
                <a:spcPct val="80000"/>
              </a:lnSpc>
              <a:buFontTx/>
              <a:buNone/>
            </a:pPr>
            <a:r>
              <a:rPr lang="is-IS" sz="1600" b="1" dirty="0">
                <a:solidFill>
                  <a:schemeClr val="accent1"/>
                </a:solidFill>
              </a:rPr>
              <a:t>meginlit og stuttbuxur.</a:t>
            </a:r>
          </a:p>
          <a:p>
            <a:pPr eaLnBrk="1" hangingPunct="1">
              <a:lnSpc>
                <a:spcPct val="80000"/>
              </a:lnSpc>
            </a:pPr>
            <a:r>
              <a:rPr lang="is-IS" sz="2400" b="1" dirty="0">
                <a:solidFill>
                  <a:schemeClr val="accent1"/>
                </a:solidFill>
              </a:rPr>
              <a:t>Legghlífar: </a:t>
            </a:r>
            <a:r>
              <a:rPr lang="is-IS" sz="1600" b="1" dirty="0">
                <a:solidFill>
                  <a:schemeClr val="accent1"/>
                </a:solidFill>
              </a:rPr>
              <a:t>Leikmönnum er óheimiluð þátttaka í</a:t>
            </a:r>
          </a:p>
          <a:p>
            <a:pPr eaLnBrk="1" hangingPunct="1">
              <a:lnSpc>
                <a:spcPct val="80000"/>
              </a:lnSpc>
              <a:buFontTx/>
              <a:buNone/>
            </a:pPr>
            <a:r>
              <a:rPr lang="is-IS" sz="1600" b="1" dirty="0">
                <a:solidFill>
                  <a:schemeClr val="accent1"/>
                </a:solidFill>
              </a:rPr>
              <a:t>leiknum ef þeir klæðast ekki legghlífum.</a:t>
            </a:r>
          </a:p>
          <a:p>
            <a:pPr eaLnBrk="1" hangingPunct="1">
              <a:lnSpc>
                <a:spcPct val="80000"/>
              </a:lnSpc>
            </a:pPr>
            <a:r>
              <a:rPr lang="is-IS" sz="2400" b="1" dirty="0">
                <a:solidFill>
                  <a:schemeClr val="accent1"/>
                </a:solidFill>
              </a:rPr>
              <a:t>Klæðnaður markvarðar:</a:t>
            </a:r>
            <a:r>
              <a:rPr lang="is-IS" sz="2000" b="1" dirty="0">
                <a:solidFill>
                  <a:schemeClr val="accent1"/>
                </a:solidFill>
              </a:rPr>
              <a:t> </a:t>
            </a:r>
            <a:r>
              <a:rPr lang="is-IS" sz="1600" b="1" dirty="0">
                <a:solidFill>
                  <a:schemeClr val="accent1"/>
                </a:solidFill>
              </a:rPr>
              <a:t>hvor markvörður um sig skal</a:t>
            </a:r>
          </a:p>
          <a:p>
            <a:pPr eaLnBrk="1" hangingPunct="1">
              <a:lnSpc>
                <a:spcPct val="80000"/>
              </a:lnSpc>
              <a:buFontTx/>
              <a:buNone/>
            </a:pPr>
            <a:r>
              <a:rPr lang="is-IS" sz="1600" b="1" dirty="0">
                <a:solidFill>
                  <a:schemeClr val="accent1"/>
                </a:solidFill>
              </a:rPr>
              <a:t>klæðast litum, sem aðgreina hann frá öðrum leikmönnum, dómara</a:t>
            </a:r>
          </a:p>
          <a:p>
            <a:pPr eaLnBrk="1" hangingPunct="1">
              <a:lnSpc>
                <a:spcPct val="80000"/>
              </a:lnSpc>
              <a:buFontTx/>
              <a:buNone/>
            </a:pPr>
            <a:r>
              <a:rPr lang="is-IS" sz="1600" b="1" dirty="0">
                <a:solidFill>
                  <a:schemeClr val="accent1"/>
                </a:solidFill>
              </a:rPr>
              <a:t>og aðstoðardómurum.</a:t>
            </a:r>
            <a:endParaRPr lang="en-US" sz="1600" b="1" dirty="0">
              <a:solidFill>
                <a:schemeClr val="accent1"/>
              </a:solidFill>
            </a:endParaRPr>
          </a:p>
        </p:txBody>
      </p:sp>
      <p:pic>
        <p:nvPicPr>
          <p:cNvPr id="24580" name="Picture 4" descr="j0118897"/>
          <p:cNvPicPr>
            <a:picLocks noChangeAspect="1" noChangeArrowheads="1"/>
          </p:cNvPicPr>
          <p:nvPr/>
        </p:nvPicPr>
        <p:blipFill>
          <a:blip r:embed="rId2" cstate="print"/>
          <a:srcRect/>
          <a:stretch>
            <a:fillRect/>
          </a:stretch>
        </p:blipFill>
        <p:spPr bwMode="auto">
          <a:xfrm>
            <a:off x="8964215" y="1340769"/>
            <a:ext cx="2025650" cy="374332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2202872" y="851515"/>
            <a:ext cx="9150927" cy="618266"/>
          </a:xfrm>
        </p:spPr>
        <p:txBody>
          <a:bodyPr>
            <a:normAutofit fontScale="90000"/>
          </a:bodyPr>
          <a:lstStyle/>
          <a:p>
            <a:pPr algn="ctr" eaLnBrk="1" hangingPunct="1">
              <a:defRPr/>
            </a:pPr>
            <a:r>
              <a:rPr lang="is-IS" sz="4000" dirty="0"/>
              <a:t>Hendi.</a:t>
            </a:r>
            <a:endParaRPr lang="en-US" sz="4000" dirty="0"/>
          </a:p>
        </p:txBody>
      </p:sp>
      <p:sp>
        <p:nvSpPr>
          <p:cNvPr id="25603" name="Rectangle 3"/>
          <p:cNvSpPr>
            <a:spLocks noGrp="1" noChangeArrowheads="1"/>
          </p:cNvSpPr>
          <p:nvPr>
            <p:ph type="body" idx="1"/>
          </p:nvPr>
        </p:nvSpPr>
        <p:spPr/>
        <p:txBody>
          <a:bodyPr/>
          <a:lstStyle/>
          <a:p>
            <a:pPr eaLnBrk="1" hangingPunct="1">
              <a:buFontTx/>
              <a:buNone/>
            </a:pPr>
            <a:r>
              <a:rPr lang="is-IS" sz="2400" dirty="0">
                <a:solidFill>
                  <a:schemeClr val="accent1"/>
                </a:solidFill>
              </a:rPr>
              <a:t>Dómari skal hafa eftirfarandi í huga.</a:t>
            </a:r>
          </a:p>
          <a:p>
            <a:pPr eaLnBrk="1" hangingPunct="1">
              <a:buFontTx/>
              <a:buNone/>
            </a:pPr>
            <a:r>
              <a:rPr lang="is-IS" sz="2400" dirty="0">
                <a:solidFill>
                  <a:schemeClr val="accent1"/>
                </a:solidFill>
              </a:rPr>
              <a:t>-Hreyfing handar í átt að knetti.</a:t>
            </a:r>
          </a:p>
          <a:p>
            <a:pPr eaLnBrk="1" hangingPunct="1">
              <a:buFontTx/>
              <a:buNone/>
            </a:pPr>
            <a:r>
              <a:rPr lang="is-IS" sz="2400" dirty="0">
                <a:solidFill>
                  <a:schemeClr val="accent1"/>
                </a:solidFill>
              </a:rPr>
              <a:t>-Fjarlægð milli mótherja og knattar.</a:t>
            </a:r>
          </a:p>
          <a:p>
            <a:pPr eaLnBrk="1" hangingPunct="1">
              <a:buFontTx/>
              <a:buNone/>
            </a:pPr>
            <a:r>
              <a:rPr lang="is-IS" sz="2400" dirty="0">
                <a:solidFill>
                  <a:schemeClr val="accent1"/>
                </a:solidFill>
              </a:rPr>
              <a:t>-Er leikmaður að gera sig breiðari.</a:t>
            </a:r>
          </a:p>
          <a:p>
            <a:pPr algn="ctr" eaLnBrk="1" hangingPunct="1">
              <a:buFontTx/>
              <a:buNone/>
            </a:pPr>
            <a:endParaRPr lang="en-US" dirty="0"/>
          </a:p>
        </p:txBody>
      </p:sp>
      <p:pic>
        <p:nvPicPr>
          <p:cNvPr id="3" name="Picture 2" descr="A group of people playing a game of football&#10;&#10;Description automatically generated">
            <a:extLst>
              <a:ext uri="{FF2B5EF4-FFF2-40B4-BE49-F238E27FC236}">
                <a16:creationId xmlns:a16="http://schemas.microsoft.com/office/drawing/2014/main" id="{B2FBE302-FA45-4D39-A458-F4FB6F3525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5800" y="4077072"/>
            <a:ext cx="3960441" cy="260583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7B2F751-0029-4485-BE2E-659ACE7C96F0}"/>
              </a:ext>
            </a:extLst>
          </p:cNvPr>
          <p:cNvSpPr>
            <a:spLocks noGrp="1"/>
          </p:cNvSpPr>
          <p:nvPr>
            <p:ph type="subTitle" idx="1"/>
          </p:nvPr>
        </p:nvSpPr>
        <p:spPr>
          <a:xfrm>
            <a:off x="2895600" y="1653702"/>
            <a:ext cx="6400800" cy="3959946"/>
          </a:xfrm>
        </p:spPr>
        <p:txBody>
          <a:bodyPr>
            <a:normAutofit/>
          </a:bodyPr>
          <a:lstStyle/>
          <a:p>
            <a:pPr algn="l"/>
            <a:r>
              <a:rPr lang="is-IS" sz="2400" dirty="0">
                <a:solidFill>
                  <a:schemeClr val="accent1"/>
                </a:solidFill>
              </a:rPr>
              <a:t>-boltinn fer í markið eftir að hafa  snert hönd/handlegg sóknarmanns. --leikmaður nær valdi á boltanum eftir að hafa snert hann með hönd/handlegg og skorar í framhaldinu, eða skapar með því marktækifæri. </a:t>
            </a:r>
          </a:p>
          <a:p>
            <a:pPr algn="l"/>
            <a:r>
              <a:rPr lang="is-IS" sz="2400" dirty="0">
                <a:solidFill>
                  <a:schemeClr val="accent1"/>
                </a:solidFill>
              </a:rPr>
              <a:t>-boltinn snertir hönd/handlegg leikmanns sem hefur þannig gert líkama hans óeðlilega stærri.  ----boltinn snertir hönd/handlegg leikmanns í yfir axlarhæð (nema leikmaðurinn hafi leikið boltanum viljandi sem síðan snertir hönd/handlegg hans). </a:t>
            </a:r>
          </a:p>
        </p:txBody>
      </p:sp>
      <p:sp>
        <p:nvSpPr>
          <p:cNvPr id="3" name="Title 2">
            <a:extLst>
              <a:ext uri="{FF2B5EF4-FFF2-40B4-BE49-F238E27FC236}">
                <a16:creationId xmlns:a16="http://schemas.microsoft.com/office/drawing/2014/main" id="{3BE710C1-BF8B-44EA-A201-F653BBEE1F68}"/>
              </a:ext>
            </a:extLst>
          </p:cNvPr>
          <p:cNvSpPr>
            <a:spLocks noGrp="1"/>
          </p:cNvSpPr>
          <p:nvPr>
            <p:ph type="title"/>
          </p:nvPr>
        </p:nvSpPr>
        <p:spPr>
          <a:xfrm>
            <a:off x="2202872" y="365125"/>
            <a:ext cx="9150928" cy="879227"/>
          </a:xfrm>
        </p:spPr>
        <p:txBody>
          <a:bodyPr>
            <a:normAutofit/>
          </a:bodyPr>
          <a:lstStyle/>
          <a:p>
            <a:r>
              <a:rPr lang="is-IS" sz="4000" dirty="0"/>
              <a:t>Dæma skal hendi í eftirfarandi tilfellum:</a:t>
            </a:r>
          </a:p>
        </p:txBody>
      </p:sp>
    </p:spTree>
    <p:extLst>
      <p:ext uri="{BB962C8B-B14F-4D97-AF65-F5344CB8AC3E}">
        <p14:creationId xmlns:p14="http://schemas.microsoft.com/office/powerpoint/2010/main" val="93381252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AF6093B-21D6-41CC-9869-82606A7EC8E9}"/>
              </a:ext>
            </a:extLst>
          </p:cNvPr>
          <p:cNvSpPr>
            <a:spLocks noGrp="1"/>
          </p:cNvSpPr>
          <p:nvPr>
            <p:ph type="subTitle" idx="1"/>
          </p:nvPr>
        </p:nvSpPr>
        <p:spPr>
          <a:xfrm>
            <a:off x="2895600" y="1628800"/>
            <a:ext cx="6400800" cy="3768824"/>
          </a:xfrm>
        </p:spPr>
        <p:txBody>
          <a:bodyPr>
            <a:noAutofit/>
          </a:bodyPr>
          <a:lstStyle/>
          <a:p>
            <a:pPr algn="l"/>
            <a:r>
              <a:rPr lang="is-IS" sz="2400" dirty="0">
                <a:solidFill>
                  <a:schemeClr val="accent1"/>
                </a:solidFill>
              </a:rPr>
              <a:t>-Boltinn snertir hönd/handlegg leikmannsins beint af hans eigin höfði/líkama/fæti, eða höfði/líkama/fæti annars nálægs leikmanns. </a:t>
            </a:r>
          </a:p>
          <a:p>
            <a:pPr algn="l"/>
            <a:r>
              <a:rPr lang="is-IS" sz="2400" dirty="0">
                <a:solidFill>
                  <a:schemeClr val="accent1"/>
                </a:solidFill>
              </a:rPr>
              <a:t>-Boltinn snertir hönd/handlegg leikmanns sem er með hana þétt við líkama sinn þannig að líkaminn verði ekki við það óeðlilega stærri. </a:t>
            </a:r>
          </a:p>
          <a:p>
            <a:pPr algn="l"/>
            <a:r>
              <a:rPr lang="is-IS" sz="2400" dirty="0">
                <a:solidFill>
                  <a:schemeClr val="accent1"/>
                </a:solidFill>
              </a:rPr>
              <a:t>-Ef leikmaður fellur og boltinn snertir hönd/handlegg hans þegar hún er á milli líkamans og jarðarinnar til stuðnings (en ekki er teygt úr handleggnum til að gera líkamann stærri).  ---Ef markvörðurinn reynir að "hreinsa frá" (koma boltanum í leik) eftir innkast eða viljandi sendingu frá samherja, en mistekst við "hreinsun" sína, er honum heimilt að handleika boltann í kjölfarið.</a:t>
            </a:r>
          </a:p>
        </p:txBody>
      </p:sp>
      <p:sp>
        <p:nvSpPr>
          <p:cNvPr id="3" name="Title 2">
            <a:extLst>
              <a:ext uri="{FF2B5EF4-FFF2-40B4-BE49-F238E27FC236}">
                <a16:creationId xmlns:a16="http://schemas.microsoft.com/office/drawing/2014/main" id="{2D7AC961-C29C-4F75-9256-135E816557E4}"/>
              </a:ext>
            </a:extLst>
          </p:cNvPr>
          <p:cNvSpPr>
            <a:spLocks noGrp="1"/>
          </p:cNvSpPr>
          <p:nvPr>
            <p:ph type="title"/>
          </p:nvPr>
        </p:nvSpPr>
        <p:spPr>
          <a:xfrm>
            <a:off x="2202872" y="365126"/>
            <a:ext cx="9150928" cy="928654"/>
          </a:xfrm>
        </p:spPr>
        <p:txBody>
          <a:bodyPr>
            <a:normAutofit/>
          </a:bodyPr>
          <a:lstStyle/>
          <a:p>
            <a:pPr algn="ctr"/>
            <a:r>
              <a:rPr lang="is-IS" sz="4000" dirty="0"/>
              <a:t>Ekki hendi.</a:t>
            </a:r>
          </a:p>
        </p:txBody>
      </p:sp>
    </p:spTree>
    <p:extLst>
      <p:ext uri="{BB962C8B-B14F-4D97-AF65-F5344CB8AC3E}">
        <p14:creationId xmlns:p14="http://schemas.microsoft.com/office/powerpoint/2010/main" val="85192995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79650" y="836613"/>
            <a:ext cx="7385050" cy="762000"/>
          </a:xfrm>
        </p:spPr>
        <p:txBody>
          <a:bodyPr/>
          <a:lstStyle/>
          <a:p>
            <a:pPr algn="ctr" eaLnBrk="1" hangingPunct="1">
              <a:defRPr/>
            </a:pPr>
            <a:r>
              <a:rPr lang="is-IS" dirty="0"/>
              <a:t>5. Dómarinn</a:t>
            </a:r>
            <a:endParaRPr lang="en-US" dirty="0"/>
          </a:p>
        </p:txBody>
      </p:sp>
      <p:sp>
        <p:nvSpPr>
          <p:cNvPr id="26627" name="Rectangle 3"/>
          <p:cNvSpPr>
            <a:spLocks noGrp="1" noChangeArrowheads="1"/>
          </p:cNvSpPr>
          <p:nvPr>
            <p:ph type="body" idx="1"/>
          </p:nvPr>
        </p:nvSpPr>
        <p:spPr/>
        <p:txBody>
          <a:bodyPr/>
          <a:lstStyle/>
          <a:p>
            <a:pPr eaLnBrk="1" hangingPunct="1"/>
            <a:r>
              <a:rPr lang="is-IS" sz="2400" b="1" dirty="0">
                <a:solidFill>
                  <a:schemeClr val="accent1"/>
                </a:solidFill>
              </a:rPr>
              <a:t>Skal hafa full réttindi.</a:t>
            </a:r>
          </a:p>
          <a:p>
            <a:pPr eaLnBrk="1" hangingPunct="1"/>
            <a:r>
              <a:rPr lang="is-IS" sz="2400" b="1" dirty="0">
                <a:solidFill>
                  <a:schemeClr val="accent1"/>
                </a:solidFill>
              </a:rPr>
              <a:t>Framfylgja knattspyrnulögunum.</a:t>
            </a:r>
          </a:p>
          <a:p>
            <a:pPr eaLnBrk="1" hangingPunct="1"/>
            <a:r>
              <a:rPr lang="is-IS" sz="2400" b="1" dirty="0">
                <a:solidFill>
                  <a:schemeClr val="accent1"/>
                </a:solidFill>
              </a:rPr>
              <a:t>Ákvarðanir dómarans eru endanlegar. Þó getur hann breytt dómi hafi leikur ekki hafist að nýju.</a:t>
            </a:r>
          </a:p>
          <a:p>
            <a:pPr eaLnBrk="1" hangingPunct="1"/>
            <a:r>
              <a:rPr lang="is-IS" sz="2400" b="1" dirty="0">
                <a:solidFill>
                  <a:schemeClr val="accent1"/>
                </a:solidFill>
              </a:rPr>
              <a:t>Stjórnun á leik með aðstoðardómara og fjórða dómara.</a:t>
            </a:r>
          </a:p>
          <a:p>
            <a:pPr eaLnBrk="1" hangingPunct="1"/>
            <a:r>
              <a:rPr lang="is-IS" sz="2400" b="1" dirty="0">
                <a:solidFill>
                  <a:schemeClr val="accent1"/>
                </a:solidFill>
              </a:rPr>
              <a:t>Tryggja öryggi leikmanna</a:t>
            </a:r>
            <a:r>
              <a:rPr lang="is-IS" sz="2400" dirty="0">
                <a:solidFill>
                  <a:schemeClr val="accent1"/>
                </a:solidFill>
              </a:rPr>
              <a:t>.</a:t>
            </a:r>
          </a:p>
          <a:p>
            <a:pPr eaLnBrk="1" hangingPunct="1"/>
            <a:endParaRPr lang="en-US" dirty="0">
              <a:solidFill>
                <a:schemeClr val="accent2"/>
              </a:solidFill>
            </a:endParaRPr>
          </a:p>
        </p:txBody>
      </p:sp>
      <p:pic>
        <p:nvPicPr>
          <p:cNvPr id="26628" name="Picture 4" descr="j0118963"/>
          <p:cNvPicPr>
            <a:picLocks noChangeAspect="1" noChangeArrowheads="1"/>
          </p:cNvPicPr>
          <p:nvPr/>
        </p:nvPicPr>
        <p:blipFill>
          <a:blip r:embed="rId2" cstate="print"/>
          <a:srcRect/>
          <a:stretch>
            <a:fillRect/>
          </a:stretch>
        </p:blipFill>
        <p:spPr bwMode="auto">
          <a:xfrm>
            <a:off x="8334376" y="4297094"/>
            <a:ext cx="1698625" cy="2160587"/>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FB3FF91-142F-4411-8E7D-4B88A0AF0E80}"/>
              </a:ext>
            </a:extLst>
          </p:cNvPr>
          <p:cNvSpPr>
            <a:spLocks noGrp="1"/>
          </p:cNvSpPr>
          <p:nvPr>
            <p:ph type="subTitle" idx="1"/>
          </p:nvPr>
        </p:nvSpPr>
        <p:spPr>
          <a:xfrm>
            <a:off x="2895600" y="3180944"/>
            <a:ext cx="6400800" cy="2457855"/>
          </a:xfrm>
        </p:spPr>
        <p:txBody>
          <a:bodyPr>
            <a:normAutofit fontScale="85000" lnSpcReduction="20000"/>
          </a:bodyPr>
          <a:lstStyle/>
          <a:p>
            <a:r>
              <a:rPr lang="is-IS" sz="2800" dirty="0"/>
              <a:t>Harry Kane, framherji Tottenham, segir að það hafi gert sér gott að fá ekki að vera lengur í yngri liðum Arsenal. Kane byrjaði að æfa fótbolta með Arsenal en þegar hann var átta ára gamall fékk hann þau skilaboð að hann mætti ekki æfa lengur með liðinu þar sem hann þótti ekki nægilega öflugur leikmaður. </a:t>
            </a:r>
            <a:br>
              <a:rPr lang="is-IS" dirty="0"/>
            </a:br>
            <a:br>
              <a:rPr lang="is-IS" dirty="0"/>
            </a:br>
            <a:endParaRPr lang="is-IS" dirty="0"/>
          </a:p>
        </p:txBody>
      </p:sp>
      <p:sp>
        <p:nvSpPr>
          <p:cNvPr id="5" name="AutoShape 4" descr="Myndaniðurstaða fyrir harry kane">
            <a:extLst>
              <a:ext uri="{FF2B5EF4-FFF2-40B4-BE49-F238E27FC236}">
                <a16:creationId xmlns:a16="http://schemas.microsoft.com/office/drawing/2014/main" id="{C604C381-466E-4123-8AC1-A766EE82FED5}"/>
              </a:ext>
            </a:extLst>
          </p:cNvPr>
          <p:cNvSpPr>
            <a:spLocks noGrp="1" noChangeAspect="1" noChangeArrowheads="1"/>
          </p:cNvSpPr>
          <p:nvPr>
            <p:ph type="title"/>
          </p:nvPr>
        </p:nvSpPr>
        <p:spPr bwMode="auto">
          <a:xfrm>
            <a:off x="2930525" y="838200"/>
            <a:ext cx="7385050" cy="15353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p>
            <a:endParaRPr lang="is-IS" dirty="0"/>
          </a:p>
        </p:txBody>
      </p:sp>
      <p:pic>
        <p:nvPicPr>
          <p:cNvPr id="7" name="Picture 6">
            <a:extLst>
              <a:ext uri="{FF2B5EF4-FFF2-40B4-BE49-F238E27FC236}">
                <a16:creationId xmlns:a16="http://schemas.microsoft.com/office/drawing/2014/main" id="{1C702799-190E-4485-9E30-95A87481C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1336" y="496111"/>
            <a:ext cx="4182894" cy="2568102"/>
          </a:xfrm>
          <a:prstGeom prst="rect">
            <a:avLst/>
          </a:prstGeom>
        </p:spPr>
      </p:pic>
    </p:spTree>
    <p:extLst>
      <p:ext uri="{BB962C8B-B14F-4D97-AF65-F5344CB8AC3E}">
        <p14:creationId xmlns:p14="http://schemas.microsoft.com/office/powerpoint/2010/main" val="414395563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sz="quarter"/>
          </p:nvPr>
        </p:nvSpPr>
        <p:spPr>
          <a:noFill/>
        </p:spPr>
        <p:txBody>
          <a:bodyPr/>
          <a:lstStyle/>
          <a:p>
            <a:pPr algn="ctr"/>
            <a:r>
              <a:rPr lang="is-IS" b="0" dirty="0">
                <a:effectLst/>
              </a:rPr>
              <a:t>Bendingar dómara.</a:t>
            </a:r>
            <a:endParaRPr lang="en-US" b="0" dirty="0">
              <a:effectLst/>
            </a:endParaRPr>
          </a:p>
        </p:txBody>
      </p:sp>
      <p:pic>
        <p:nvPicPr>
          <p:cNvPr id="27651" name="Picture 4"/>
          <p:cNvPicPr>
            <a:picLocks noGrp="1" noChangeAspect="1" noChangeArrowheads="1"/>
          </p:cNvPicPr>
          <p:nvPr>
            <p:ph sz="quarter" idx="1"/>
          </p:nvPr>
        </p:nvPicPr>
        <p:blipFill>
          <a:blip r:embed="rId2" cstate="print"/>
          <a:srcRect/>
          <a:stretch>
            <a:fillRect/>
          </a:stretch>
        </p:blipFill>
        <p:spPr>
          <a:xfrm>
            <a:off x="3165475" y="1752600"/>
            <a:ext cx="1493838" cy="2171700"/>
          </a:xfrm>
          <a:noFill/>
        </p:spPr>
      </p:pic>
      <p:pic>
        <p:nvPicPr>
          <p:cNvPr id="27652" name="Picture 6"/>
          <p:cNvPicPr>
            <a:picLocks noGrp="1" noChangeAspect="1" noChangeArrowheads="1"/>
          </p:cNvPicPr>
          <p:nvPr>
            <p:ph sz="quarter" idx="2"/>
          </p:nvPr>
        </p:nvPicPr>
        <p:blipFill>
          <a:blip r:embed="rId3" cstate="print"/>
          <a:srcRect/>
          <a:stretch>
            <a:fillRect/>
          </a:stretch>
        </p:blipFill>
        <p:spPr>
          <a:xfrm>
            <a:off x="7456488" y="1752600"/>
            <a:ext cx="1644650" cy="2171700"/>
          </a:xfrm>
          <a:noFill/>
        </p:spPr>
      </p:pic>
      <p:pic>
        <p:nvPicPr>
          <p:cNvPr id="27653" name="Picture 8"/>
          <p:cNvPicPr>
            <a:picLocks noGrp="1" noChangeAspect="1" noChangeArrowheads="1"/>
          </p:cNvPicPr>
          <p:nvPr>
            <p:ph sz="quarter" idx="3"/>
          </p:nvPr>
        </p:nvPicPr>
        <p:blipFill>
          <a:blip r:embed="rId4" cstate="print"/>
          <a:srcRect/>
          <a:stretch>
            <a:fillRect/>
          </a:stretch>
        </p:blipFill>
        <p:spPr>
          <a:xfrm>
            <a:off x="3282950" y="4076700"/>
            <a:ext cx="1258888" cy="2171700"/>
          </a:xfrm>
          <a:noFill/>
        </p:spPr>
      </p:pic>
      <p:pic>
        <p:nvPicPr>
          <p:cNvPr id="27654" name="Picture 10"/>
          <p:cNvPicPr>
            <a:picLocks noGrp="1" noChangeAspect="1" noChangeArrowheads="1"/>
          </p:cNvPicPr>
          <p:nvPr>
            <p:ph sz="quarter" idx="4"/>
          </p:nvPr>
        </p:nvPicPr>
        <p:blipFill>
          <a:blip r:embed="rId5" cstate="print"/>
          <a:srcRect/>
          <a:stretch>
            <a:fillRect/>
          </a:stretch>
        </p:blipFill>
        <p:spPr>
          <a:xfrm>
            <a:off x="7750176" y="4076700"/>
            <a:ext cx="1057275" cy="2171700"/>
          </a:xfrm>
          <a:noFill/>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OPENING7"/>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sp>
        <p:nvSpPr>
          <p:cNvPr id="86019" name="Text Box 3"/>
          <p:cNvSpPr txBox="1">
            <a:spLocks noChangeArrowheads="1"/>
          </p:cNvSpPr>
          <p:nvPr/>
        </p:nvSpPr>
        <p:spPr bwMode="auto">
          <a:xfrm>
            <a:off x="1752600" y="2498726"/>
            <a:ext cx="8763000" cy="2378075"/>
          </a:xfrm>
          <a:prstGeom prst="rect">
            <a:avLst/>
          </a:prstGeom>
          <a:noFill/>
          <a:ln w="9525">
            <a:noFill/>
            <a:miter lim="800000"/>
            <a:headEnd/>
            <a:tailEnd/>
          </a:ln>
          <a:effectLst/>
        </p:spPr>
        <p:txBody>
          <a:bodyPr>
            <a:spAutoFit/>
          </a:bodyPr>
          <a:lstStyle/>
          <a:p>
            <a:pPr algn="ctr" eaLnBrk="0" hangingPunct="0">
              <a:spcBef>
                <a:spcPct val="50000"/>
              </a:spcBef>
              <a:defRPr/>
            </a:pPr>
            <a:r>
              <a:rPr lang="en-GB" sz="6000" b="1">
                <a:solidFill>
                  <a:schemeClr val="bg1"/>
                </a:solidFill>
                <a:effectLst>
                  <a:outerShdw blurRad="38100" dist="38100" dir="2700000" algn="tl">
                    <a:srgbClr val="C0C0C0"/>
                  </a:outerShdw>
                </a:effectLst>
                <a:latin typeface="Arial" charset="0"/>
              </a:rPr>
              <a:t>If you fail to prepare...</a:t>
            </a:r>
          </a:p>
          <a:p>
            <a:pPr algn="ctr" eaLnBrk="0" hangingPunct="0">
              <a:spcBef>
                <a:spcPct val="50000"/>
              </a:spcBef>
              <a:defRPr/>
            </a:pPr>
            <a:r>
              <a:rPr lang="en-GB" sz="6000" b="1">
                <a:solidFill>
                  <a:schemeClr val="bg1"/>
                </a:solidFill>
                <a:effectLst>
                  <a:outerShdw blurRad="38100" dist="38100" dir="2700000" algn="tl">
                    <a:srgbClr val="C0C0C0"/>
                  </a:outerShdw>
                </a:effectLst>
                <a:latin typeface="Arial" charset="0"/>
              </a:rPr>
              <a:t>prepare to fail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2872" y="851515"/>
            <a:ext cx="9150927" cy="802188"/>
          </a:xfrm>
          <a:noFill/>
        </p:spPr>
        <p:txBody>
          <a:bodyPr/>
          <a:lstStyle/>
          <a:p>
            <a:pPr algn="ctr"/>
            <a:r>
              <a:rPr lang="is-IS" sz="4000" dirty="0">
                <a:effectLst/>
              </a:rPr>
              <a:t>8 mannabolti.</a:t>
            </a:r>
            <a:r>
              <a:rPr lang="is-IS" dirty="0">
                <a:effectLst/>
              </a:rPr>
              <a:t>	</a:t>
            </a:r>
            <a:endParaRPr lang="en-US" dirty="0">
              <a:effectLst/>
            </a:endParaRPr>
          </a:p>
        </p:txBody>
      </p:sp>
      <p:sp>
        <p:nvSpPr>
          <p:cNvPr id="30723" name="Rectangle 3"/>
          <p:cNvSpPr>
            <a:spLocks noGrp="1" noChangeArrowheads="1"/>
          </p:cNvSpPr>
          <p:nvPr>
            <p:ph type="body" idx="1"/>
          </p:nvPr>
        </p:nvSpPr>
        <p:spPr/>
        <p:txBody>
          <a:bodyPr>
            <a:normAutofit fontScale="92500" lnSpcReduction="20000"/>
          </a:bodyPr>
          <a:lstStyle/>
          <a:p>
            <a:pPr>
              <a:lnSpc>
                <a:spcPct val="80000"/>
              </a:lnSpc>
            </a:pPr>
            <a:r>
              <a:rPr lang="is-IS" sz="2800" dirty="0">
                <a:solidFill>
                  <a:schemeClr val="accent1"/>
                </a:solidFill>
              </a:rPr>
              <a:t>Víti: 8 metrar frá marklínu.</a:t>
            </a:r>
          </a:p>
          <a:p>
            <a:pPr>
              <a:lnSpc>
                <a:spcPct val="80000"/>
              </a:lnSpc>
            </a:pPr>
            <a:endParaRPr lang="is-IS" sz="2800" dirty="0">
              <a:solidFill>
                <a:schemeClr val="accent1"/>
              </a:solidFill>
            </a:endParaRPr>
          </a:p>
          <a:p>
            <a:pPr>
              <a:lnSpc>
                <a:spcPct val="80000"/>
              </a:lnSpc>
            </a:pPr>
            <a:r>
              <a:rPr lang="is-IS" sz="2800" dirty="0">
                <a:solidFill>
                  <a:schemeClr val="accent1"/>
                </a:solidFill>
              </a:rPr>
              <a:t>Vítateigur 10 metrar frá marklínu.</a:t>
            </a:r>
          </a:p>
          <a:p>
            <a:pPr>
              <a:lnSpc>
                <a:spcPct val="80000"/>
              </a:lnSpc>
            </a:pPr>
            <a:endParaRPr lang="is-IS" sz="2800" dirty="0">
              <a:solidFill>
                <a:schemeClr val="accent1"/>
              </a:solidFill>
            </a:endParaRPr>
          </a:p>
          <a:p>
            <a:pPr>
              <a:lnSpc>
                <a:spcPct val="80000"/>
              </a:lnSpc>
            </a:pPr>
            <a:r>
              <a:rPr lang="is-IS" sz="2800" dirty="0">
                <a:solidFill>
                  <a:schemeClr val="accent1"/>
                </a:solidFill>
              </a:rPr>
              <a:t>Annar leikmaður má koma inn á þegar rekið er útaf í 5 fl. og neðar.</a:t>
            </a:r>
          </a:p>
          <a:p>
            <a:pPr>
              <a:lnSpc>
                <a:spcPct val="80000"/>
              </a:lnSpc>
            </a:pPr>
            <a:endParaRPr lang="is-IS" sz="2800" dirty="0">
              <a:solidFill>
                <a:schemeClr val="accent1"/>
              </a:solidFill>
            </a:endParaRPr>
          </a:p>
          <a:p>
            <a:pPr>
              <a:lnSpc>
                <a:spcPct val="80000"/>
              </a:lnSpc>
            </a:pPr>
            <a:r>
              <a:rPr lang="is-IS" sz="2800" dirty="0">
                <a:solidFill>
                  <a:schemeClr val="accent1"/>
                </a:solidFill>
              </a:rPr>
              <a:t>Aukaspyrna: Andstæðingar skulu vera í minnst 6m fjarlægð frá knetti. Aukaspyrnur inni í teig skulu teknar á vítateignum. Engar óbeinar spyrnur. Það má rekja bóltann úr markspyrnu.</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C309-4397-47F5-B77C-A78B9DACEDF0}"/>
              </a:ext>
            </a:extLst>
          </p:cNvPr>
          <p:cNvSpPr>
            <a:spLocks noGrp="1"/>
          </p:cNvSpPr>
          <p:nvPr>
            <p:ph type="title"/>
          </p:nvPr>
        </p:nvSpPr>
        <p:spPr/>
        <p:txBody>
          <a:bodyPr/>
          <a:lstStyle/>
          <a:p>
            <a:pPr algn="ctr"/>
            <a:r>
              <a:rPr lang="is-IS" dirty="0"/>
              <a:t>8 og 5 mannabolti.		</a:t>
            </a:r>
          </a:p>
        </p:txBody>
      </p:sp>
      <p:sp>
        <p:nvSpPr>
          <p:cNvPr id="3" name="Content Placeholder 2">
            <a:extLst>
              <a:ext uri="{FF2B5EF4-FFF2-40B4-BE49-F238E27FC236}">
                <a16:creationId xmlns:a16="http://schemas.microsoft.com/office/drawing/2014/main" id="{B4C8C001-906D-468E-8C9F-61F55EDB3F0E}"/>
              </a:ext>
            </a:extLst>
          </p:cNvPr>
          <p:cNvSpPr>
            <a:spLocks noGrp="1"/>
          </p:cNvSpPr>
          <p:nvPr>
            <p:ph idx="1"/>
          </p:nvPr>
        </p:nvSpPr>
        <p:spPr/>
        <p:txBody>
          <a:bodyPr/>
          <a:lstStyle/>
          <a:p>
            <a:r>
              <a:rPr lang="is-IS" dirty="0">
                <a:solidFill>
                  <a:schemeClr val="accent1"/>
                </a:solidFill>
              </a:rPr>
              <a:t>Innspark: Bolti er lagður kyrr á hliðarlínu og honum komið í leik með sendingu. Óheimilt er að lyfta bolta hærra en í hnéhæð með innsparki. Óheimilt er að skora beint úr innsparki. </a:t>
            </a:r>
          </a:p>
          <a:p>
            <a:r>
              <a:rPr lang="is-IS" dirty="0">
                <a:solidFill>
                  <a:schemeClr val="accent1"/>
                </a:solidFill>
              </a:rPr>
              <a:t>Knattrak: Bolti er lagður kyrr á hliðarlínu og honum komið í leik með því að rekja boltann af stað frá hliðarlínu. </a:t>
            </a:r>
          </a:p>
          <a:p>
            <a:r>
              <a:rPr lang="is-IS" dirty="0">
                <a:solidFill>
                  <a:schemeClr val="accent1"/>
                </a:solidFill>
              </a:rPr>
              <a:t>Allir mótherjar verða að standa a.m.k. 2m frá þeim stað á hliðarlínunni sem taka á innkastið/innsparkið/knattrakið frá. </a:t>
            </a:r>
          </a:p>
        </p:txBody>
      </p:sp>
    </p:spTree>
    <p:extLst>
      <p:ext uri="{BB962C8B-B14F-4D97-AF65-F5344CB8AC3E}">
        <p14:creationId xmlns:p14="http://schemas.microsoft.com/office/powerpoint/2010/main" val="3476387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2872" y="851515"/>
            <a:ext cx="9150927" cy="792460"/>
          </a:xfrm>
        </p:spPr>
        <p:txBody>
          <a:bodyPr>
            <a:normAutofit/>
          </a:bodyPr>
          <a:lstStyle/>
          <a:p>
            <a:pPr algn="ctr"/>
            <a:r>
              <a:rPr lang="is-IS" sz="4000" dirty="0"/>
              <a:t>5 mannabolti.</a:t>
            </a:r>
          </a:p>
        </p:txBody>
      </p:sp>
      <p:sp>
        <p:nvSpPr>
          <p:cNvPr id="3" name="Content Placeholder 2"/>
          <p:cNvSpPr>
            <a:spLocks noGrp="1"/>
          </p:cNvSpPr>
          <p:nvPr>
            <p:ph idx="1"/>
          </p:nvPr>
        </p:nvSpPr>
        <p:spPr/>
        <p:txBody>
          <a:bodyPr/>
          <a:lstStyle/>
          <a:p>
            <a:r>
              <a:rPr lang="is-IS" sz="2400" dirty="0">
                <a:solidFill>
                  <a:schemeClr val="accent1"/>
                </a:solidFill>
              </a:rPr>
              <a:t>Markmaður í 6. fl. og neðar má taka boltann með höndum eftir sendingu frá samherja.</a:t>
            </a:r>
          </a:p>
          <a:p>
            <a:r>
              <a:rPr lang="is-IS" sz="2400" dirty="0">
                <a:solidFill>
                  <a:schemeClr val="accent1"/>
                </a:solidFill>
              </a:rPr>
              <a:t>Vítaspyrnur eru teknar á vítateigslínu.</a:t>
            </a:r>
          </a:p>
          <a:p>
            <a:r>
              <a:rPr lang="is-IS" sz="2400" dirty="0">
                <a:solidFill>
                  <a:schemeClr val="accent1"/>
                </a:solidFill>
              </a:rPr>
              <a:t>Það má leika knetti til markvarðar án þess að knöttur hafi farið út úr vítateig.</a:t>
            </a:r>
            <a:endParaRPr lang="en-US" sz="2400" dirty="0">
              <a:solidFill>
                <a:schemeClr val="accent1"/>
              </a:solidFill>
            </a:endParaRPr>
          </a:p>
          <a:p>
            <a:pPr marL="0" indent="0">
              <a:buNone/>
            </a:pPr>
            <a:endParaRPr lang="is-IS" dirty="0"/>
          </a:p>
          <a:p>
            <a:endParaRPr lang="is-IS" dirty="0"/>
          </a:p>
          <a:p>
            <a:endParaRPr lang="is-IS" dirty="0"/>
          </a:p>
        </p:txBody>
      </p:sp>
    </p:spTree>
    <p:extLst>
      <p:ext uri="{BB962C8B-B14F-4D97-AF65-F5344CB8AC3E}">
        <p14:creationId xmlns:p14="http://schemas.microsoft.com/office/powerpoint/2010/main" val="1527935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351088" y="908050"/>
            <a:ext cx="7385050" cy="762000"/>
          </a:xfrm>
        </p:spPr>
        <p:txBody>
          <a:bodyPr/>
          <a:lstStyle/>
          <a:p>
            <a:pPr algn="ctr" eaLnBrk="1" hangingPunct="1">
              <a:defRPr/>
            </a:pPr>
            <a:r>
              <a:rPr lang="is-IS" dirty="0"/>
              <a:t>6. Aðstoðardómarinn</a:t>
            </a:r>
            <a:endParaRPr lang="en-US" dirty="0"/>
          </a:p>
        </p:txBody>
      </p:sp>
      <p:sp>
        <p:nvSpPr>
          <p:cNvPr id="31747" name="Rectangle 3"/>
          <p:cNvSpPr>
            <a:spLocks noGrp="1" noChangeArrowheads="1"/>
          </p:cNvSpPr>
          <p:nvPr>
            <p:ph type="body" idx="1"/>
          </p:nvPr>
        </p:nvSpPr>
        <p:spPr>
          <a:xfrm>
            <a:off x="1774826" y="1773239"/>
            <a:ext cx="8582025" cy="3240087"/>
          </a:xfrm>
        </p:spPr>
        <p:txBody>
          <a:bodyPr/>
          <a:lstStyle/>
          <a:p>
            <a:pPr eaLnBrk="1" hangingPunct="1"/>
            <a:r>
              <a:rPr lang="is-IS" sz="2800" b="1" dirty="0">
                <a:solidFill>
                  <a:schemeClr val="accent1"/>
                </a:solidFill>
              </a:rPr>
              <a:t>Aðstoðar dómarann við stjórnun á leiknum.</a:t>
            </a:r>
          </a:p>
          <a:p>
            <a:pPr eaLnBrk="1" hangingPunct="1"/>
            <a:r>
              <a:rPr lang="is-IS" sz="2800" b="1" dirty="0">
                <a:solidFill>
                  <a:schemeClr val="accent1"/>
                </a:solidFill>
              </a:rPr>
              <a:t>Tekur ákvörðun um leikbrot. Hvort knöttur er úr leik eða ekki. Gefur til kynna hvort mark hafi verið skorað. Aðstoðar við framkvæmd markspyrnu, hornspyrnu, innvarp, skiptingu varamanna o.fl</a:t>
            </a:r>
            <a:endParaRPr lang="en-US" sz="2800" b="1" dirty="0">
              <a:solidFill>
                <a:schemeClr val="accent1"/>
              </a:solidFill>
            </a:endParaRPr>
          </a:p>
        </p:txBody>
      </p:sp>
      <p:pic>
        <p:nvPicPr>
          <p:cNvPr id="31748" name="Picture 4" descr="SL01140_"/>
          <p:cNvPicPr>
            <a:picLocks noChangeAspect="1" noChangeArrowheads="1"/>
          </p:cNvPicPr>
          <p:nvPr/>
        </p:nvPicPr>
        <p:blipFill>
          <a:blip r:embed="rId2" cstate="print"/>
          <a:srcRect/>
          <a:stretch>
            <a:fillRect/>
          </a:stretch>
        </p:blipFill>
        <p:spPr bwMode="auto">
          <a:xfrm>
            <a:off x="8664575" y="4437063"/>
            <a:ext cx="1754188" cy="1841500"/>
          </a:xfrm>
          <a:prstGeom prst="rect">
            <a:avLst/>
          </a:prstGeom>
          <a:noFill/>
          <a:ln w="9525">
            <a:noFill/>
            <a:miter lim="800000"/>
            <a:headEnd/>
            <a:tailEnd/>
          </a:ln>
        </p:spPr>
      </p:pic>
      <p:pic>
        <p:nvPicPr>
          <p:cNvPr id="31749" name="Picture 5" descr="j0138871"/>
          <p:cNvPicPr>
            <a:picLocks noChangeAspect="1" noChangeArrowheads="1"/>
          </p:cNvPicPr>
          <p:nvPr/>
        </p:nvPicPr>
        <p:blipFill>
          <a:blip r:embed="rId3" cstate="print"/>
          <a:srcRect/>
          <a:stretch>
            <a:fillRect/>
          </a:stretch>
        </p:blipFill>
        <p:spPr bwMode="auto">
          <a:xfrm>
            <a:off x="1847850" y="4516439"/>
            <a:ext cx="2470150" cy="1622425"/>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4"/>
          <p:cNvSpPr>
            <a:spLocks noGrp="1" noChangeArrowheads="1"/>
          </p:cNvSpPr>
          <p:nvPr>
            <p:ph type="title" sz="quarter"/>
          </p:nvPr>
        </p:nvSpPr>
        <p:spPr>
          <a:noFill/>
        </p:spPr>
        <p:txBody>
          <a:bodyPr/>
          <a:lstStyle/>
          <a:p>
            <a:r>
              <a:rPr lang="is-IS">
                <a:effectLst/>
              </a:rPr>
              <a:t>Bendingar aðstoðardómara.</a:t>
            </a:r>
            <a:endParaRPr lang="en-US">
              <a:effectLst/>
            </a:endParaRPr>
          </a:p>
        </p:txBody>
      </p:sp>
      <p:pic>
        <p:nvPicPr>
          <p:cNvPr id="32771" name="Picture 4"/>
          <p:cNvPicPr>
            <a:picLocks noGrp="1" noChangeAspect="1" noChangeArrowheads="1"/>
          </p:cNvPicPr>
          <p:nvPr>
            <p:ph sz="quarter" idx="1"/>
          </p:nvPr>
        </p:nvPicPr>
        <p:blipFill>
          <a:blip r:embed="rId2" cstate="print"/>
          <a:srcRect/>
          <a:stretch>
            <a:fillRect/>
          </a:stretch>
        </p:blipFill>
        <p:spPr>
          <a:xfrm>
            <a:off x="2135188" y="1773238"/>
            <a:ext cx="781050" cy="2171700"/>
          </a:xfrm>
          <a:noFill/>
        </p:spPr>
      </p:pic>
      <p:pic>
        <p:nvPicPr>
          <p:cNvPr id="32772" name="Picture 7"/>
          <p:cNvPicPr>
            <a:picLocks noGrp="1" noChangeAspect="1" noChangeArrowheads="1"/>
          </p:cNvPicPr>
          <p:nvPr>
            <p:ph sz="quarter" idx="2"/>
          </p:nvPr>
        </p:nvPicPr>
        <p:blipFill>
          <a:blip r:embed="rId3" cstate="print"/>
          <a:srcRect/>
          <a:stretch>
            <a:fillRect/>
          </a:stretch>
        </p:blipFill>
        <p:spPr>
          <a:xfrm>
            <a:off x="5375276" y="1700213"/>
            <a:ext cx="1776413" cy="2171700"/>
          </a:xfrm>
          <a:noFill/>
        </p:spPr>
      </p:pic>
      <p:pic>
        <p:nvPicPr>
          <p:cNvPr id="32773" name="Picture 10"/>
          <p:cNvPicPr>
            <a:picLocks noGrp="1" noChangeAspect="1" noChangeArrowheads="1"/>
          </p:cNvPicPr>
          <p:nvPr>
            <p:ph sz="quarter" idx="3"/>
          </p:nvPr>
        </p:nvPicPr>
        <p:blipFill>
          <a:blip r:embed="rId4" cstate="print"/>
          <a:srcRect/>
          <a:stretch>
            <a:fillRect/>
          </a:stretch>
        </p:blipFill>
        <p:spPr>
          <a:xfrm>
            <a:off x="2927351" y="4005263"/>
            <a:ext cx="1387475" cy="2171700"/>
          </a:xfrm>
          <a:noFill/>
        </p:spPr>
      </p:pic>
      <p:pic>
        <p:nvPicPr>
          <p:cNvPr id="32774" name="Picture 13"/>
          <p:cNvPicPr>
            <a:picLocks noGrp="1" noChangeAspect="1" noChangeArrowheads="1"/>
          </p:cNvPicPr>
          <p:nvPr>
            <p:ph sz="quarter" idx="4"/>
          </p:nvPr>
        </p:nvPicPr>
        <p:blipFill>
          <a:blip r:embed="rId5" cstate="print"/>
          <a:srcRect/>
          <a:stretch>
            <a:fillRect/>
          </a:stretch>
        </p:blipFill>
        <p:spPr>
          <a:xfrm>
            <a:off x="7680325" y="1773238"/>
            <a:ext cx="1862138" cy="1943100"/>
          </a:xfrm>
          <a:noFill/>
        </p:spPr>
      </p:pic>
      <p:pic>
        <p:nvPicPr>
          <p:cNvPr id="32775" name="Picture 16"/>
          <p:cNvPicPr>
            <a:picLocks noChangeAspect="1" noChangeArrowheads="1"/>
          </p:cNvPicPr>
          <p:nvPr/>
        </p:nvPicPr>
        <p:blipFill>
          <a:blip r:embed="rId6" cstate="print"/>
          <a:srcRect/>
          <a:stretch>
            <a:fillRect/>
          </a:stretch>
        </p:blipFill>
        <p:spPr bwMode="auto">
          <a:xfrm>
            <a:off x="3406776" y="1484313"/>
            <a:ext cx="1609725" cy="2449512"/>
          </a:xfrm>
          <a:prstGeom prst="rect">
            <a:avLst/>
          </a:prstGeom>
          <a:noFill/>
          <a:ln w="9525">
            <a:noFill/>
            <a:miter lim="800000"/>
            <a:headEnd/>
            <a:tailEnd/>
          </a:ln>
        </p:spPr>
      </p:pic>
      <p:pic>
        <p:nvPicPr>
          <p:cNvPr id="32776" name="Picture 17"/>
          <p:cNvPicPr>
            <a:picLocks noChangeAspect="1" noChangeArrowheads="1"/>
          </p:cNvPicPr>
          <p:nvPr/>
        </p:nvPicPr>
        <p:blipFill>
          <a:blip r:embed="rId7" cstate="print"/>
          <a:srcRect/>
          <a:stretch>
            <a:fillRect/>
          </a:stretch>
        </p:blipFill>
        <p:spPr bwMode="auto">
          <a:xfrm>
            <a:off x="6240463" y="3933825"/>
            <a:ext cx="1968500" cy="2159000"/>
          </a:xfrm>
          <a:prstGeom prst="rect">
            <a:avLst/>
          </a:prstGeom>
          <a:noFill/>
          <a:ln w="9525">
            <a:noFill/>
            <a:miter lim="800000"/>
            <a:headEnd/>
            <a:tailEnd/>
          </a:ln>
        </p:spPr>
      </p:pic>
      <p:pic>
        <p:nvPicPr>
          <p:cNvPr id="32777" name="Picture 19"/>
          <p:cNvPicPr>
            <a:picLocks noChangeAspect="1" noChangeArrowheads="1"/>
          </p:cNvPicPr>
          <p:nvPr/>
        </p:nvPicPr>
        <p:blipFill>
          <a:blip r:embed="rId8" cstate="print"/>
          <a:srcRect/>
          <a:stretch>
            <a:fillRect/>
          </a:stretch>
        </p:blipFill>
        <p:spPr bwMode="auto">
          <a:xfrm>
            <a:off x="4224339" y="4076701"/>
            <a:ext cx="1944687" cy="2016125"/>
          </a:xfrm>
          <a:prstGeom prst="rect">
            <a:avLst/>
          </a:prstGeom>
          <a:noFill/>
          <a:ln w="9525">
            <a:noFill/>
            <a:miter lim="800000"/>
            <a:headEnd/>
            <a:tailEnd/>
          </a:ln>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351088" y="981075"/>
            <a:ext cx="7385050" cy="762000"/>
          </a:xfrm>
        </p:spPr>
        <p:txBody>
          <a:bodyPr/>
          <a:lstStyle/>
          <a:p>
            <a:pPr eaLnBrk="1" hangingPunct="1">
              <a:defRPr/>
            </a:pPr>
            <a:r>
              <a:rPr lang="is-IS"/>
              <a:t>7. Leiktíminn</a:t>
            </a:r>
            <a:endParaRPr lang="en-US"/>
          </a:p>
        </p:txBody>
      </p:sp>
      <p:sp>
        <p:nvSpPr>
          <p:cNvPr id="33795" name="Rectangle 3"/>
          <p:cNvSpPr>
            <a:spLocks noGrp="1" noChangeArrowheads="1"/>
          </p:cNvSpPr>
          <p:nvPr>
            <p:ph type="body" idx="1"/>
          </p:nvPr>
        </p:nvSpPr>
        <p:spPr>
          <a:xfrm>
            <a:off x="1804989" y="2349500"/>
            <a:ext cx="8582025" cy="3898900"/>
          </a:xfrm>
        </p:spPr>
        <p:txBody>
          <a:bodyPr/>
          <a:lstStyle/>
          <a:p>
            <a:pPr eaLnBrk="1" hangingPunct="1"/>
            <a:r>
              <a:rPr lang="is-IS" b="1" dirty="0">
                <a:solidFill>
                  <a:schemeClr val="accent1"/>
                </a:solidFill>
              </a:rPr>
              <a:t>Leikurinn skiptist í tvo jafna hluta, 45 mínútur nema annað eigi við samkvæmt reglugerðum.</a:t>
            </a:r>
            <a:endParaRPr lang="en-US" b="1" dirty="0">
              <a:solidFill>
                <a:schemeClr val="accent1"/>
              </a:solidFill>
            </a:endParaRPr>
          </a:p>
          <a:p>
            <a:pPr eaLnBrk="1" hangingPunct="1"/>
            <a:endParaRPr lang="en-US" b="1" dirty="0">
              <a:solidFill>
                <a:schemeClr val="accent2"/>
              </a:solidFill>
            </a:endParaRPr>
          </a:p>
        </p:txBody>
      </p:sp>
      <p:pic>
        <p:nvPicPr>
          <p:cNvPr id="33796" name="Picture 4" descr="j0178101"/>
          <p:cNvPicPr>
            <a:picLocks noChangeAspect="1" noChangeArrowheads="1" noCrop="1"/>
          </p:cNvPicPr>
          <p:nvPr/>
        </p:nvPicPr>
        <p:blipFill>
          <a:blip r:embed="rId2" cstate="print"/>
          <a:srcRect/>
          <a:stretch>
            <a:fillRect/>
          </a:stretch>
        </p:blipFill>
        <p:spPr bwMode="auto">
          <a:xfrm>
            <a:off x="8759825" y="3573463"/>
            <a:ext cx="1524000" cy="2106612"/>
          </a:xfrm>
          <a:prstGeom prst="rect">
            <a:avLst/>
          </a:prstGeom>
          <a:noFill/>
          <a:ln w="9525">
            <a:noFill/>
            <a:miter lim="800000"/>
            <a:headEnd/>
            <a:tailEnd/>
          </a:ln>
        </p:spPr>
      </p:pic>
      <p:pic>
        <p:nvPicPr>
          <p:cNvPr id="33797" name="Picture 5" descr="BS01199_"/>
          <p:cNvPicPr>
            <a:picLocks noChangeAspect="1" noChangeArrowheads="1"/>
          </p:cNvPicPr>
          <p:nvPr/>
        </p:nvPicPr>
        <p:blipFill>
          <a:blip r:embed="rId3" cstate="print"/>
          <a:srcRect/>
          <a:stretch>
            <a:fillRect/>
          </a:stretch>
        </p:blipFill>
        <p:spPr bwMode="auto">
          <a:xfrm>
            <a:off x="2640013" y="4010026"/>
            <a:ext cx="2303462" cy="1666875"/>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424113" y="908050"/>
            <a:ext cx="7385050" cy="762000"/>
          </a:xfrm>
        </p:spPr>
        <p:txBody>
          <a:bodyPr/>
          <a:lstStyle/>
          <a:p>
            <a:pPr eaLnBrk="1" hangingPunct="1">
              <a:defRPr/>
            </a:pPr>
            <a:r>
              <a:rPr lang="is-IS" sz="2800"/>
              <a:t>8. Upphaf leiks og leikur hafinn að nýju</a:t>
            </a:r>
            <a:endParaRPr lang="en-US" sz="2800"/>
          </a:p>
        </p:txBody>
      </p:sp>
      <p:sp>
        <p:nvSpPr>
          <p:cNvPr id="34819" name="Rectangle 3"/>
          <p:cNvSpPr>
            <a:spLocks noGrp="1" noChangeArrowheads="1"/>
          </p:cNvSpPr>
          <p:nvPr>
            <p:ph type="body" idx="1"/>
          </p:nvPr>
        </p:nvSpPr>
        <p:spPr>
          <a:xfrm>
            <a:off x="1847851" y="1844676"/>
            <a:ext cx="8582025" cy="3971925"/>
          </a:xfrm>
        </p:spPr>
        <p:txBody>
          <a:bodyPr>
            <a:normAutofit fontScale="85000" lnSpcReduction="20000"/>
          </a:bodyPr>
          <a:lstStyle/>
          <a:p>
            <a:pPr eaLnBrk="1" hangingPunct="1">
              <a:lnSpc>
                <a:spcPct val="80000"/>
              </a:lnSpc>
              <a:buFontTx/>
              <a:buBlip>
                <a:blip r:embed="rId2"/>
              </a:buBlip>
            </a:pPr>
            <a:r>
              <a:rPr lang="is-IS" sz="3600" b="1" dirty="0">
                <a:solidFill>
                  <a:schemeClr val="accent1"/>
                </a:solidFill>
              </a:rPr>
              <a:t>Upphafsspyrna:</a:t>
            </a:r>
          </a:p>
          <a:p>
            <a:pPr eaLnBrk="1" hangingPunct="1">
              <a:lnSpc>
                <a:spcPct val="80000"/>
              </a:lnSpc>
              <a:buFontTx/>
              <a:buBlip>
                <a:blip r:embed="rId2"/>
              </a:buBlip>
            </a:pPr>
            <a:r>
              <a:rPr lang="is-IS" sz="1800" b="1" i="1" dirty="0">
                <a:solidFill>
                  <a:schemeClr val="accent1"/>
                </a:solidFill>
              </a:rPr>
              <a:t>Er aðferð til að hefja leikinn við upphaf hálfleikja eða þegar mark hefur verið skorað. Boltinn verður að hreyfast. Spyrna má í hvaða átt sem  er.</a:t>
            </a:r>
          </a:p>
          <a:p>
            <a:pPr eaLnBrk="1" hangingPunct="1">
              <a:lnSpc>
                <a:spcPct val="80000"/>
              </a:lnSpc>
              <a:buFontTx/>
              <a:buBlip>
                <a:blip r:embed="rId2"/>
              </a:buBlip>
            </a:pPr>
            <a:r>
              <a:rPr lang="is-IS" sz="1800" b="1" i="1" dirty="0">
                <a:solidFill>
                  <a:schemeClr val="accent1"/>
                </a:solidFill>
              </a:rPr>
              <a:t>Liðið sem vinnur hlutkesti velur mark eða upphafsspyrnu.</a:t>
            </a:r>
          </a:p>
          <a:p>
            <a:pPr eaLnBrk="1" hangingPunct="1">
              <a:lnSpc>
                <a:spcPct val="80000"/>
              </a:lnSpc>
              <a:buFontTx/>
              <a:buNone/>
            </a:pPr>
            <a:r>
              <a:rPr lang="is-IS" sz="3600" b="1" dirty="0">
                <a:solidFill>
                  <a:schemeClr val="accent1"/>
                </a:solidFill>
              </a:rPr>
              <a:t>	Að láta boltann falla er</a:t>
            </a:r>
          </a:p>
          <a:p>
            <a:pPr eaLnBrk="1" hangingPunct="1">
              <a:lnSpc>
                <a:spcPct val="80000"/>
              </a:lnSpc>
              <a:buFontTx/>
              <a:buNone/>
            </a:pPr>
            <a:r>
              <a:rPr lang="is-IS" sz="1800" b="1" i="1" dirty="0">
                <a:solidFill>
                  <a:schemeClr val="accent1"/>
                </a:solidFill>
              </a:rPr>
              <a:t>	aðferð til að hefja leik að nýju eftir stöðvun um </a:t>
            </a:r>
          </a:p>
          <a:p>
            <a:pPr eaLnBrk="1" hangingPunct="1">
              <a:lnSpc>
                <a:spcPct val="80000"/>
              </a:lnSpc>
              <a:buFontTx/>
              <a:buNone/>
            </a:pPr>
            <a:r>
              <a:rPr lang="is-IS" sz="1800" b="1" i="1" dirty="0">
                <a:solidFill>
                  <a:schemeClr val="accent1"/>
                </a:solidFill>
              </a:rPr>
              <a:t>	stundarsakir, af ástæðum sem ekki er getið</a:t>
            </a:r>
          </a:p>
          <a:p>
            <a:pPr eaLnBrk="1" hangingPunct="1">
              <a:lnSpc>
                <a:spcPct val="80000"/>
              </a:lnSpc>
              <a:buFontTx/>
              <a:buNone/>
            </a:pPr>
            <a:r>
              <a:rPr lang="is-IS" sz="1800" b="1" i="1" dirty="0">
                <a:solidFill>
                  <a:schemeClr val="accent1"/>
                </a:solidFill>
              </a:rPr>
              <a:t>	um í knattspyrnulögunum.</a:t>
            </a:r>
          </a:p>
          <a:p>
            <a:pPr eaLnBrk="1" hangingPunct="1">
              <a:lnSpc>
                <a:spcPct val="80000"/>
              </a:lnSpc>
              <a:buFontTx/>
              <a:buNone/>
            </a:pPr>
            <a:r>
              <a:rPr lang="is-IS" sz="1800" b="1" i="1" dirty="0">
                <a:solidFill>
                  <a:schemeClr val="accent1"/>
                </a:solidFill>
              </a:rPr>
              <a:t>	Inni í vítateig fær markm. boltann. Utan teigs sá sem snerti boltann</a:t>
            </a:r>
          </a:p>
          <a:p>
            <a:pPr eaLnBrk="1" hangingPunct="1">
              <a:lnSpc>
                <a:spcPct val="80000"/>
              </a:lnSpc>
              <a:buFontTx/>
              <a:buNone/>
            </a:pPr>
            <a:r>
              <a:rPr lang="is-IS" sz="1800" b="1" i="1" dirty="0">
                <a:solidFill>
                  <a:schemeClr val="accent1"/>
                </a:solidFill>
              </a:rPr>
              <a:t>	síðast. Varnarveggur í 4m fjarlægð.</a:t>
            </a:r>
          </a:p>
          <a:p>
            <a:pPr eaLnBrk="1" hangingPunct="1">
              <a:lnSpc>
                <a:spcPct val="80000"/>
              </a:lnSpc>
              <a:buFontTx/>
              <a:buNone/>
            </a:pPr>
            <a:r>
              <a:rPr lang="is-IS" sz="1800" b="1" i="1" dirty="0">
                <a:solidFill>
                  <a:schemeClr val="accent1"/>
                </a:solidFill>
              </a:rPr>
              <a:t>	Knötturinn er látinn falla á þeim stað er hann var</a:t>
            </a:r>
          </a:p>
          <a:p>
            <a:pPr eaLnBrk="1" hangingPunct="1">
              <a:lnSpc>
                <a:spcPct val="80000"/>
              </a:lnSpc>
              <a:buFontTx/>
              <a:buNone/>
            </a:pPr>
            <a:r>
              <a:rPr lang="is-IS" sz="1800" b="1" i="1" dirty="0">
                <a:solidFill>
                  <a:schemeClr val="accent1"/>
                </a:solidFill>
              </a:rPr>
              <a:t>	er leikur var stöðvaður.  Verður að snerta 2 menn til að </a:t>
            </a:r>
          </a:p>
          <a:p>
            <a:pPr eaLnBrk="1" hangingPunct="1">
              <a:lnSpc>
                <a:spcPct val="80000"/>
              </a:lnSpc>
              <a:buFontTx/>
              <a:buNone/>
            </a:pPr>
            <a:r>
              <a:rPr lang="is-IS" sz="1800" b="1" i="1" dirty="0">
                <a:solidFill>
                  <a:schemeClr val="accent1"/>
                </a:solidFill>
              </a:rPr>
              <a:t>     mark </a:t>
            </a:r>
            <a:r>
              <a:rPr lang="is-IS" sz="1800" b="1" i="1" dirty="0" err="1">
                <a:solidFill>
                  <a:schemeClr val="accent1"/>
                </a:solidFill>
              </a:rPr>
              <a:t>sé</a:t>
            </a:r>
            <a:r>
              <a:rPr lang="is-IS" sz="1800" b="1" i="1" dirty="0">
                <a:solidFill>
                  <a:schemeClr val="accent1"/>
                </a:solidFill>
              </a:rPr>
              <a:t> skorað.</a:t>
            </a:r>
          </a:p>
          <a:p>
            <a:pPr eaLnBrk="1" hangingPunct="1">
              <a:lnSpc>
                <a:spcPct val="80000"/>
              </a:lnSpc>
              <a:buFontTx/>
              <a:buNone/>
            </a:pPr>
            <a:r>
              <a:rPr lang="is-IS" sz="1800" b="1" i="1" dirty="0">
                <a:solidFill>
                  <a:schemeClr val="accent1"/>
                </a:solidFill>
              </a:rPr>
              <a:t>     Hann er kominn í leik þegar hann snertir jörð.</a:t>
            </a:r>
            <a:endParaRPr lang="en-US" sz="1800" b="1" i="1" dirty="0">
              <a:solidFill>
                <a:schemeClr val="accent1"/>
              </a:solidFill>
            </a:endParaRPr>
          </a:p>
        </p:txBody>
      </p:sp>
      <p:pic>
        <p:nvPicPr>
          <p:cNvPr id="34820" name="Picture 5" descr="j0120919"/>
          <p:cNvPicPr>
            <a:picLocks noChangeAspect="1" noChangeArrowheads="1"/>
          </p:cNvPicPr>
          <p:nvPr/>
        </p:nvPicPr>
        <p:blipFill>
          <a:blip r:embed="rId3" cstate="print"/>
          <a:srcRect/>
          <a:stretch>
            <a:fillRect/>
          </a:stretch>
        </p:blipFill>
        <p:spPr bwMode="auto">
          <a:xfrm>
            <a:off x="7967663" y="3573464"/>
            <a:ext cx="2449512" cy="1951037"/>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424113" y="908050"/>
            <a:ext cx="7385050" cy="762000"/>
          </a:xfrm>
        </p:spPr>
        <p:txBody>
          <a:bodyPr/>
          <a:lstStyle/>
          <a:p>
            <a:pPr algn="ctr" eaLnBrk="1" hangingPunct="1">
              <a:defRPr/>
            </a:pPr>
            <a:r>
              <a:rPr lang="is-IS" dirty="0"/>
              <a:t>9. </a:t>
            </a:r>
            <a:r>
              <a:rPr lang="is-IS" sz="4000" dirty="0"/>
              <a:t>Knöttur</a:t>
            </a:r>
            <a:r>
              <a:rPr lang="is-IS" dirty="0"/>
              <a:t> í og úr leik</a:t>
            </a:r>
            <a:endParaRPr lang="en-US" dirty="0"/>
          </a:p>
        </p:txBody>
      </p:sp>
      <p:sp>
        <p:nvSpPr>
          <p:cNvPr id="35843" name="Rectangle 3"/>
          <p:cNvSpPr>
            <a:spLocks noGrp="1" noChangeArrowheads="1"/>
          </p:cNvSpPr>
          <p:nvPr>
            <p:ph type="body" idx="1"/>
          </p:nvPr>
        </p:nvSpPr>
        <p:spPr>
          <a:xfrm>
            <a:off x="1804989" y="1844676"/>
            <a:ext cx="8582025" cy="4403725"/>
          </a:xfrm>
        </p:spPr>
        <p:txBody>
          <a:bodyPr>
            <a:normAutofit/>
          </a:bodyPr>
          <a:lstStyle/>
          <a:p>
            <a:pPr eaLnBrk="1" hangingPunct="1">
              <a:buFontTx/>
              <a:buBlip>
                <a:blip r:embed="rId2"/>
              </a:buBlip>
            </a:pPr>
            <a:r>
              <a:rPr lang="is-IS" sz="2400" b="1" dirty="0">
                <a:solidFill>
                  <a:schemeClr val="accent1"/>
                </a:solidFill>
              </a:rPr>
              <a:t>Knötturinn er úr leik: </a:t>
            </a:r>
            <a:r>
              <a:rPr lang="is-IS" sz="2400" b="1" i="1" dirty="0">
                <a:solidFill>
                  <a:schemeClr val="accent1"/>
                </a:solidFill>
              </a:rPr>
              <a:t>þegar hann hefur allur farið yfir marklínu, hliðarlínu, hvort heldur með jörðu eða á lofti. </a:t>
            </a:r>
          </a:p>
          <a:p>
            <a:pPr eaLnBrk="1" hangingPunct="1">
              <a:buFontTx/>
              <a:buNone/>
            </a:pPr>
            <a:r>
              <a:rPr lang="is-IS" sz="2400" b="1" i="1" dirty="0">
                <a:solidFill>
                  <a:schemeClr val="accent1"/>
                </a:solidFill>
              </a:rPr>
              <a:t>     Einnig þegar dómarinn hefur stöðvað leikinn. </a:t>
            </a:r>
          </a:p>
          <a:p>
            <a:pPr eaLnBrk="1" hangingPunct="1">
              <a:buFontTx/>
              <a:buNone/>
            </a:pPr>
            <a:endParaRPr lang="is-IS" sz="2400" b="1" i="1" dirty="0">
              <a:solidFill>
                <a:schemeClr val="accent1"/>
              </a:solidFill>
            </a:endParaRPr>
          </a:p>
          <a:p>
            <a:pPr eaLnBrk="1" hangingPunct="1">
              <a:buFontTx/>
              <a:buBlip>
                <a:blip r:embed="rId2"/>
              </a:buBlip>
            </a:pPr>
            <a:r>
              <a:rPr lang="is-IS" sz="2400" b="1" dirty="0">
                <a:solidFill>
                  <a:schemeClr val="accent1"/>
                </a:solidFill>
              </a:rPr>
              <a:t>Knötturinn er annars alltaf í leik, </a:t>
            </a:r>
            <a:r>
              <a:rPr lang="is-IS" sz="2400" b="1" i="1" dirty="0">
                <a:solidFill>
                  <a:schemeClr val="accent1"/>
                </a:solidFill>
              </a:rPr>
              <a:t>þar með talið þegar hann hrekkur af markstöng, þverslá eða hornfánastöng.</a:t>
            </a:r>
          </a:p>
          <a:p>
            <a:pPr eaLnBrk="1" hangingPunct="1">
              <a:buFontTx/>
              <a:buNone/>
            </a:pPr>
            <a:r>
              <a:rPr lang="is-IS" sz="2400" b="1" i="1" dirty="0">
                <a:solidFill>
                  <a:schemeClr val="accent1"/>
                </a:solidFill>
              </a:rPr>
              <a:t>     Einnig þegar hann hrekkur af dómara eða aðstoðardómara, þegar þeir eru inni á vellinum.</a:t>
            </a:r>
            <a:endParaRPr lang="en-US" sz="2400" b="1" i="1" dirty="0">
              <a:solidFill>
                <a:schemeClr val="accent1"/>
              </a:solidFill>
            </a:endParaRPr>
          </a:p>
        </p:txBody>
      </p:sp>
      <p:pic>
        <p:nvPicPr>
          <p:cNvPr id="35844" name="Picture 4" descr="SL00064_"/>
          <p:cNvPicPr>
            <a:picLocks noChangeAspect="1" noChangeArrowheads="1"/>
          </p:cNvPicPr>
          <p:nvPr/>
        </p:nvPicPr>
        <p:blipFill>
          <a:blip r:embed="rId2" cstate="print"/>
          <a:srcRect/>
          <a:stretch>
            <a:fillRect/>
          </a:stretch>
        </p:blipFill>
        <p:spPr bwMode="auto">
          <a:xfrm>
            <a:off x="8904289" y="4868863"/>
            <a:ext cx="1381125" cy="132715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C8A4C-D9F7-42CA-98BB-E2FE65B0A79F}"/>
              </a:ext>
            </a:extLst>
          </p:cNvPr>
          <p:cNvSpPr>
            <a:spLocks noGrp="1"/>
          </p:cNvSpPr>
          <p:nvPr>
            <p:ph type="title"/>
          </p:nvPr>
        </p:nvSpPr>
        <p:spPr>
          <a:xfrm>
            <a:off x="2202872" y="851514"/>
            <a:ext cx="9150927" cy="816155"/>
          </a:xfrm>
        </p:spPr>
        <p:txBody>
          <a:bodyPr>
            <a:normAutofit/>
          </a:bodyPr>
          <a:lstStyle/>
          <a:p>
            <a:r>
              <a:rPr lang="is-IS" sz="4400" dirty="0"/>
              <a:t>Skipurit</a:t>
            </a:r>
          </a:p>
        </p:txBody>
      </p:sp>
      <p:sp>
        <p:nvSpPr>
          <p:cNvPr id="3" name="Content Placeholder 2">
            <a:extLst>
              <a:ext uri="{FF2B5EF4-FFF2-40B4-BE49-F238E27FC236}">
                <a16:creationId xmlns:a16="http://schemas.microsoft.com/office/drawing/2014/main" id="{C9094C65-A277-4FF1-BE49-7723DD391F9F}"/>
              </a:ext>
            </a:extLst>
          </p:cNvPr>
          <p:cNvSpPr>
            <a:spLocks noGrp="1"/>
          </p:cNvSpPr>
          <p:nvPr>
            <p:ph idx="1"/>
          </p:nvPr>
        </p:nvSpPr>
        <p:spPr/>
        <p:txBody>
          <a:bodyPr/>
          <a:lstStyle/>
          <a:p>
            <a:endParaRPr lang="is-IS" dirty="0"/>
          </a:p>
        </p:txBody>
      </p:sp>
      <p:grpSp>
        <p:nvGrpSpPr>
          <p:cNvPr id="4" name="Organization Chart 2">
            <a:extLst>
              <a:ext uri="{FF2B5EF4-FFF2-40B4-BE49-F238E27FC236}">
                <a16:creationId xmlns:a16="http://schemas.microsoft.com/office/drawing/2014/main" id="{6FE54F1C-602C-419E-9061-02AACCE718F3}"/>
              </a:ext>
            </a:extLst>
          </p:cNvPr>
          <p:cNvGrpSpPr>
            <a:grpSpLocks noChangeAspect="1"/>
          </p:cNvGrpSpPr>
          <p:nvPr/>
        </p:nvGrpSpPr>
        <p:grpSpPr bwMode="auto">
          <a:xfrm>
            <a:off x="2464904" y="1702510"/>
            <a:ext cx="8229600" cy="3200400"/>
            <a:chOff x="266" y="1182"/>
            <a:chExt cx="5796" cy="2016"/>
          </a:xfrm>
        </p:grpSpPr>
        <p:cxnSp>
          <p:nvCxnSpPr>
            <p:cNvPr id="5" name="_s3076">
              <a:extLst>
                <a:ext uri="{FF2B5EF4-FFF2-40B4-BE49-F238E27FC236}">
                  <a16:creationId xmlns:a16="http://schemas.microsoft.com/office/drawing/2014/main" id="{8768B360-271C-466D-AD4C-58D07B8862B9}"/>
                </a:ext>
              </a:extLst>
            </p:cNvPr>
            <p:cNvCxnSpPr>
              <a:cxnSpLocks noChangeShapeType="1"/>
              <a:stCxn id="17" idx="3"/>
              <a:endCxn id="14" idx="2"/>
            </p:cNvCxnSpPr>
            <p:nvPr/>
          </p:nvCxnSpPr>
          <p:spPr bwMode="auto">
            <a:xfrm flipV="1">
              <a:off x="4969" y="1902"/>
              <a:ext cx="144" cy="288"/>
            </a:xfrm>
            <a:prstGeom prst="bentConnector2">
              <a:avLst/>
            </a:prstGeom>
            <a:noFill/>
            <a:ln w="28575">
              <a:solidFill>
                <a:srgbClr val="000000"/>
              </a:solidFill>
              <a:miter lim="800000"/>
              <a:headEnd/>
              <a:tailEnd/>
            </a:ln>
          </p:spPr>
        </p:cxnSp>
        <p:cxnSp>
          <p:nvCxnSpPr>
            <p:cNvPr id="6" name="_s3077">
              <a:extLst>
                <a:ext uri="{FF2B5EF4-FFF2-40B4-BE49-F238E27FC236}">
                  <a16:creationId xmlns:a16="http://schemas.microsoft.com/office/drawing/2014/main" id="{EBD23AAF-FF5B-4F04-84C8-D70C1DE89DD6}"/>
                </a:ext>
              </a:extLst>
            </p:cNvPr>
            <p:cNvCxnSpPr>
              <a:cxnSpLocks noChangeShapeType="1"/>
              <a:stCxn id="16" idx="1"/>
              <a:endCxn id="15" idx="2"/>
            </p:cNvCxnSpPr>
            <p:nvPr/>
          </p:nvCxnSpPr>
          <p:spPr bwMode="auto">
            <a:xfrm rot="10800000">
              <a:off x="4696" y="2766"/>
              <a:ext cx="143" cy="288"/>
            </a:xfrm>
            <a:prstGeom prst="bentConnector2">
              <a:avLst/>
            </a:prstGeom>
            <a:noFill/>
            <a:ln w="28575">
              <a:solidFill>
                <a:srgbClr val="000000"/>
              </a:solidFill>
              <a:miter lim="800000"/>
              <a:headEnd/>
              <a:tailEnd/>
            </a:ln>
          </p:spPr>
        </p:cxnSp>
        <p:cxnSp>
          <p:nvCxnSpPr>
            <p:cNvPr id="7" name="_s3078">
              <a:extLst>
                <a:ext uri="{FF2B5EF4-FFF2-40B4-BE49-F238E27FC236}">
                  <a16:creationId xmlns:a16="http://schemas.microsoft.com/office/drawing/2014/main" id="{2064F423-62A9-4450-850B-DF93784941E9}"/>
                </a:ext>
              </a:extLst>
            </p:cNvPr>
            <p:cNvCxnSpPr>
              <a:cxnSpLocks noChangeShapeType="1"/>
              <a:stCxn id="15" idx="0"/>
              <a:endCxn id="14" idx="2"/>
            </p:cNvCxnSpPr>
            <p:nvPr/>
          </p:nvCxnSpPr>
          <p:spPr bwMode="auto">
            <a:xfrm rot="-5400000">
              <a:off x="4617" y="1981"/>
              <a:ext cx="576" cy="417"/>
            </a:xfrm>
            <a:prstGeom prst="bentConnector3">
              <a:avLst>
                <a:gd name="adj1" fmla="val 12500"/>
              </a:avLst>
            </a:prstGeom>
            <a:noFill/>
            <a:ln w="28575">
              <a:solidFill>
                <a:srgbClr val="000000"/>
              </a:solidFill>
              <a:miter lim="800000"/>
              <a:headEnd/>
              <a:tailEnd/>
            </a:ln>
          </p:spPr>
        </p:cxnSp>
        <p:cxnSp>
          <p:nvCxnSpPr>
            <p:cNvPr id="8" name="_s3082">
              <a:extLst>
                <a:ext uri="{FF2B5EF4-FFF2-40B4-BE49-F238E27FC236}">
                  <a16:creationId xmlns:a16="http://schemas.microsoft.com/office/drawing/2014/main" id="{B50C3316-D627-4C6D-9357-6A6FCA5CDDFB}"/>
                </a:ext>
              </a:extLst>
            </p:cNvPr>
            <p:cNvCxnSpPr>
              <a:cxnSpLocks noChangeShapeType="1"/>
              <a:stCxn id="14" idx="0"/>
              <a:endCxn id="11" idx="2"/>
            </p:cNvCxnSpPr>
            <p:nvPr/>
          </p:nvCxnSpPr>
          <p:spPr bwMode="auto">
            <a:xfrm rot="5400000" flipH="1">
              <a:off x="4067" y="567"/>
              <a:ext cx="144" cy="1949"/>
            </a:xfrm>
            <a:prstGeom prst="bentConnector3">
              <a:avLst>
                <a:gd name="adj1" fmla="val 50000"/>
              </a:avLst>
            </a:prstGeom>
            <a:noFill/>
            <a:ln w="28575">
              <a:solidFill>
                <a:srgbClr val="000000"/>
              </a:solidFill>
              <a:miter lim="800000"/>
              <a:headEnd/>
              <a:tailEnd/>
            </a:ln>
          </p:spPr>
        </p:cxnSp>
        <p:cxnSp>
          <p:nvCxnSpPr>
            <p:cNvPr id="9" name="_s3083">
              <a:extLst>
                <a:ext uri="{FF2B5EF4-FFF2-40B4-BE49-F238E27FC236}">
                  <a16:creationId xmlns:a16="http://schemas.microsoft.com/office/drawing/2014/main" id="{73C2AB9F-E982-456F-B67C-58B027DA4A49}"/>
                </a:ext>
              </a:extLst>
            </p:cNvPr>
            <p:cNvCxnSpPr>
              <a:cxnSpLocks noChangeShapeType="1"/>
              <a:stCxn id="13" idx="0"/>
              <a:endCxn id="11" idx="2"/>
            </p:cNvCxnSpPr>
            <p:nvPr/>
          </p:nvCxnSpPr>
          <p:spPr bwMode="auto">
            <a:xfrm rot="-5400000">
              <a:off x="2516" y="966"/>
              <a:ext cx="144" cy="1152"/>
            </a:xfrm>
            <a:prstGeom prst="bentConnector3">
              <a:avLst>
                <a:gd name="adj1" fmla="val 50000"/>
              </a:avLst>
            </a:prstGeom>
            <a:noFill/>
            <a:ln w="28575">
              <a:solidFill>
                <a:srgbClr val="000000"/>
              </a:solidFill>
              <a:miter lim="800000"/>
              <a:headEnd/>
              <a:tailEnd/>
            </a:ln>
          </p:spPr>
        </p:cxnSp>
        <p:cxnSp>
          <p:nvCxnSpPr>
            <p:cNvPr id="10" name="_s3084">
              <a:extLst>
                <a:ext uri="{FF2B5EF4-FFF2-40B4-BE49-F238E27FC236}">
                  <a16:creationId xmlns:a16="http://schemas.microsoft.com/office/drawing/2014/main" id="{CDB48A40-3895-4DE5-8B60-E5C961A63DC8}"/>
                </a:ext>
              </a:extLst>
            </p:cNvPr>
            <p:cNvCxnSpPr>
              <a:cxnSpLocks noChangeShapeType="1"/>
              <a:stCxn id="12" idx="0"/>
              <a:endCxn id="11" idx="2"/>
            </p:cNvCxnSpPr>
            <p:nvPr/>
          </p:nvCxnSpPr>
          <p:spPr bwMode="auto">
            <a:xfrm rot="-5400000">
              <a:off x="1910" y="360"/>
              <a:ext cx="144" cy="2364"/>
            </a:xfrm>
            <a:prstGeom prst="bentConnector3">
              <a:avLst>
                <a:gd name="adj1" fmla="val 50000"/>
              </a:avLst>
            </a:prstGeom>
            <a:noFill/>
            <a:ln w="28575">
              <a:solidFill>
                <a:srgbClr val="000000"/>
              </a:solidFill>
              <a:miter lim="800000"/>
              <a:headEnd/>
              <a:tailEnd/>
            </a:ln>
          </p:spPr>
        </p:cxnSp>
        <p:sp>
          <p:nvSpPr>
            <p:cNvPr id="11" name="_s3085">
              <a:extLst>
                <a:ext uri="{FF2B5EF4-FFF2-40B4-BE49-F238E27FC236}">
                  <a16:creationId xmlns:a16="http://schemas.microsoft.com/office/drawing/2014/main" id="{1FB1B5D0-0C61-496B-BEF9-1D8E6DE505D7}"/>
                </a:ext>
              </a:extLst>
            </p:cNvPr>
            <p:cNvSpPr>
              <a:spLocks noChangeArrowheads="1"/>
            </p:cNvSpPr>
            <p:nvPr/>
          </p:nvSpPr>
          <p:spPr bwMode="auto">
            <a:xfrm>
              <a:off x="2654" y="1182"/>
              <a:ext cx="1020" cy="288"/>
            </a:xfrm>
            <a:prstGeom prst="roundRect">
              <a:avLst>
                <a:gd name="adj" fmla="val 16667"/>
              </a:avLst>
            </a:prstGeom>
            <a:solidFill>
              <a:srgbClr val="00CC99"/>
            </a:solidFill>
            <a:ln w="9525">
              <a:solidFill>
                <a:srgbClr val="000000"/>
              </a:solidFill>
              <a:round/>
              <a:headEnd/>
              <a:tailEnd/>
            </a:ln>
          </p:spPr>
          <p:txBody>
            <a:bodyPr wrap="none" lIns="71105" tIns="35553" rIns="71105" bIns="35553"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is-IS" sz="1500" b="0" i="0" u="none" strike="noStrike" kern="0" cap="none" spc="0" normalizeH="0" baseline="0" noProof="0" dirty="0">
                  <a:ln>
                    <a:noFill/>
                  </a:ln>
                  <a:solidFill>
                    <a:srgbClr val="000000"/>
                  </a:solidFill>
                  <a:effectLst/>
                  <a:uLnTx/>
                  <a:uFillTx/>
                  <a:latin typeface="Arial" pitchFamily="34" charset="0"/>
                </a:rPr>
                <a:t>Dómaranefnd</a:t>
              </a:r>
              <a:endParaRPr kumimoji="0" lang="en-US" sz="1500" b="0" i="0" u="none" strike="noStrike" kern="0" cap="none" spc="0" normalizeH="0" baseline="0" noProof="0" dirty="0">
                <a:ln>
                  <a:noFill/>
                </a:ln>
                <a:solidFill>
                  <a:srgbClr val="000000"/>
                </a:solidFill>
                <a:effectLst/>
                <a:uLnTx/>
                <a:uFillTx/>
                <a:latin typeface="Arial" pitchFamily="34" charset="0"/>
              </a:endParaRPr>
            </a:p>
          </p:txBody>
        </p:sp>
        <p:sp>
          <p:nvSpPr>
            <p:cNvPr id="12" name="_s3086">
              <a:extLst>
                <a:ext uri="{FF2B5EF4-FFF2-40B4-BE49-F238E27FC236}">
                  <a16:creationId xmlns:a16="http://schemas.microsoft.com/office/drawing/2014/main" id="{A60B5886-E974-4341-955D-58CC36F24A89}"/>
                </a:ext>
              </a:extLst>
            </p:cNvPr>
            <p:cNvSpPr>
              <a:spLocks noChangeArrowheads="1"/>
            </p:cNvSpPr>
            <p:nvPr/>
          </p:nvSpPr>
          <p:spPr bwMode="auto">
            <a:xfrm>
              <a:off x="266" y="1614"/>
              <a:ext cx="1068" cy="288"/>
            </a:xfrm>
            <a:prstGeom prst="roundRect">
              <a:avLst>
                <a:gd name="adj" fmla="val 16667"/>
              </a:avLst>
            </a:prstGeom>
            <a:solidFill>
              <a:srgbClr val="00CC99"/>
            </a:solidFill>
            <a:ln w="9525">
              <a:solidFill>
                <a:srgbClr val="000000"/>
              </a:solidFill>
              <a:round/>
              <a:headEnd/>
              <a:tailEnd/>
            </a:ln>
          </p:spPr>
          <p:txBody>
            <a:bodyPr wrap="none" lIns="71105" tIns="35553" rIns="71105" bIns="35553"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is-IS" sz="1500" b="0" i="0" u="none" strike="noStrike" kern="0" cap="none" spc="0" normalizeH="0" baseline="0" noProof="0">
                  <a:ln>
                    <a:noFill/>
                  </a:ln>
                  <a:solidFill>
                    <a:srgbClr val="000000"/>
                  </a:solidFill>
                  <a:effectLst/>
                  <a:uLnTx/>
                  <a:uFillTx/>
                  <a:latin typeface="Arial" pitchFamily="34" charset="0"/>
                </a:rPr>
                <a:t>Eftirlitsmenn</a:t>
              </a:r>
              <a:endParaRPr kumimoji="0" lang="en-US" sz="1500" b="0" i="0" u="none" strike="noStrike" kern="0" cap="none" spc="0" normalizeH="0" baseline="0" noProof="0">
                <a:ln>
                  <a:noFill/>
                </a:ln>
                <a:solidFill>
                  <a:srgbClr val="000000"/>
                </a:solidFill>
                <a:effectLst/>
                <a:uLnTx/>
                <a:uFillTx/>
                <a:latin typeface="Arial" pitchFamily="34" charset="0"/>
              </a:endParaRPr>
            </a:p>
          </p:txBody>
        </p:sp>
        <p:sp>
          <p:nvSpPr>
            <p:cNvPr id="13" name="_s3087">
              <a:extLst>
                <a:ext uri="{FF2B5EF4-FFF2-40B4-BE49-F238E27FC236}">
                  <a16:creationId xmlns:a16="http://schemas.microsoft.com/office/drawing/2014/main" id="{8CB41655-B42A-4EF8-BF06-989E0A9DEDCC}"/>
                </a:ext>
              </a:extLst>
            </p:cNvPr>
            <p:cNvSpPr>
              <a:spLocks noChangeArrowheads="1"/>
            </p:cNvSpPr>
            <p:nvPr/>
          </p:nvSpPr>
          <p:spPr bwMode="auto">
            <a:xfrm>
              <a:off x="1478" y="1614"/>
              <a:ext cx="1068" cy="288"/>
            </a:xfrm>
            <a:prstGeom prst="roundRect">
              <a:avLst>
                <a:gd name="adj" fmla="val 16667"/>
              </a:avLst>
            </a:prstGeom>
            <a:solidFill>
              <a:srgbClr val="00CC99"/>
            </a:solidFill>
            <a:ln w="9525">
              <a:solidFill>
                <a:srgbClr val="000000"/>
              </a:solidFill>
              <a:round/>
              <a:headEnd/>
              <a:tailEnd/>
            </a:ln>
          </p:spPr>
          <p:txBody>
            <a:bodyPr wrap="none" lIns="71105" tIns="35553" rIns="71105" bIns="35553"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is-IS" sz="1500" b="0" i="0" u="none" strike="noStrike" kern="0" cap="none" spc="0" normalizeH="0" baseline="0" noProof="0" dirty="0">
                  <a:ln>
                    <a:noFill/>
                  </a:ln>
                  <a:solidFill>
                    <a:srgbClr val="000000"/>
                  </a:solidFill>
                  <a:effectLst/>
                  <a:uLnTx/>
                  <a:uFillTx/>
                  <a:latin typeface="Arial" pitchFamily="34" charset="0"/>
                </a:rPr>
                <a:t>Landsdómarar</a:t>
              </a:r>
              <a:endParaRPr kumimoji="0" lang="en-US" sz="1500" b="0" i="0" u="none" strike="noStrike" kern="0" cap="none" spc="0" normalizeH="0" baseline="0" noProof="0" dirty="0">
                <a:ln>
                  <a:noFill/>
                </a:ln>
                <a:solidFill>
                  <a:srgbClr val="000000"/>
                </a:solidFill>
                <a:effectLst/>
                <a:uLnTx/>
                <a:uFillTx/>
                <a:latin typeface="Arial" pitchFamily="34" charset="0"/>
              </a:endParaRPr>
            </a:p>
          </p:txBody>
        </p:sp>
        <p:sp>
          <p:nvSpPr>
            <p:cNvPr id="14" name="_s3088">
              <a:extLst>
                <a:ext uri="{FF2B5EF4-FFF2-40B4-BE49-F238E27FC236}">
                  <a16:creationId xmlns:a16="http://schemas.microsoft.com/office/drawing/2014/main" id="{663C580D-8D0F-4F22-B504-4FB7BA84C3C1}"/>
                </a:ext>
              </a:extLst>
            </p:cNvPr>
            <p:cNvSpPr>
              <a:spLocks noChangeArrowheads="1"/>
            </p:cNvSpPr>
            <p:nvPr/>
          </p:nvSpPr>
          <p:spPr bwMode="auto">
            <a:xfrm>
              <a:off x="4578" y="1614"/>
              <a:ext cx="1068" cy="288"/>
            </a:xfrm>
            <a:prstGeom prst="roundRect">
              <a:avLst>
                <a:gd name="adj" fmla="val 16667"/>
              </a:avLst>
            </a:prstGeom>
            <a:solidFill>
              <a:srgbClr val="00CC99"/>
            </a:solidFill>
            <a:ln w="9525">
              <a:solidFill>
                <a:srgbClr val="000000"/>
              </a:solidFill>
              <a:round/>
              <a:headEnd/>
              <a:tailEnd/>
            </a:ln>
          </p:spPr>
          <p:txBody>
            <a:bodyPr wrap="none" lIns="71105" tIns="35553" rIns="71105" bIns="35553"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is-IS" sz="1500" b="0" i="0" u="none" strike="noStrike" kern="0" cap="none" spc="0" normalizeH="0" baseline="0" noProof="0">
                  <a:ln>
                    <a:noFill/>
                  </a:ln>
                  <a:solidFill>
                    <a:srgbClr val="000000"/>
                  </a:solidFill>
                  <a:effectLst/>
                  <a:uLnTx/>
                  <a:uFillTx/>
                  <a:latin typeface="Arial" pitchFamily="34" charset="0"/>
                </a:rPr>
                <a:t>D Dómarar</a:t>
              </a:r>
              <a:endParaRPr kumimoji="0" lang="en-US" sz="1500" b="0" i="0" u="none" strike="noStrike" kern="0" cap="none" spc="0" normalizeH="0" baseline="0" noProof="0">
                <a:ln>
                  <a:noFill/>
                </a:ln>
                <a:solidFill>
                  <a:srgbClr val="000000"/>
                </a:solidFill>
                <a:effectLst/>
                <a:uLnTx/>
                <a:uFillTx/>
                <a:latin typeface="Arial" pitchFamily="34" charset="0"/>
              </a:endParaRPr>
            </a:p>
          </p:txBody>
        </p:sp>
        <p:sp>
          <p:nvSpPr>
            <p:cNvPr id="15" name="_s3092">
              <a:extLst>
                <a:ext uri="{FF2B5EF4-FFF2-40B4-BE49-F238E27FC236}">
                  <a16:creationId xmlns:a16="http://schemas.microsoft.com/office/drawing/2014/main" id="{3E9EA431-0618-47A9-A561-162961B4F985}"/>
                </a:ext>
              </a:extLst>
            </p:cNvPr>
            <p:cNvSpPr>
              <a:spLocks noChangeArrowheads="1"/>
            </p:cNvSpPr>
            <p:nvPr/>
          </p:nvSpPr>
          <p:spPr bwMode="auto">
            <a:xfrm>
              <a:off x="4162" y="2478"/>
              <a:ext cx="1067" cy="288"/>
            </a:xfrm>
            <a:prstGeom prst="roundRect">
              <a:avLst>
                <a:gd name="adj" fmla="val 16667"/>
              </a:avLst>
            </a:prstGeom>
            <a:solidFill>
              <a:srgbClr val="00CC99"/>
            </a:solidFill>
            <a:ln w="9525">
              <a:solidFill>
                <a:srgbClr val="000000"/>
              </a:solidFill>
              <a:round/>
              <a:headEnd/>
              <a:tailEnd/>
            </a:ln>
          </p:spPr>
          <p:txBody>
            <a:bodyPr wrap="none" lIns="71105" tIns="35553" rIns="71105" bIns="35553"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is-IS" sz="1500" b="0" i="0" u="none" strike="noStrike" kern="0" cap="none" spc="0" normalizeH="0" baseline="0" noProof="0">
                  <a:ln>
                    <a:noFill/>
                  </a:ln>
                  <a:solidFill>
                    <a:srgbClr val="000000"/>
                  </a:solidFill>
                  <a:effectLst/>
                  <a:uLnTx/>
                  <a:uFillTx/>
                  <a:latin typeface="Arial" pitchFamily="34" charset="0"/>
                </a:rPr>
                <a:t>Héraðsdómarar</a:t>
              </a:r>
              <a:endParaRPr kumimoji="0" lang="en-US" sz="1500" b="0" i="0" u="none" strike="noStrike" kern="0" cap="none" spc="0" normalizeH="0" baseline="0" noProof="0">
                <a:ln>
                  <a:noFill/>
                </a:ln>
                <a:solidFill>
                  <a:srgbClr val="000000"/>
                </a:solidFill>
                <a:effectLst/>
                <a:uLnTx/>
                <a:uFillTx/>
                <a:latin typeface="Arial" pitchFamily="34" charset="0"/>
              </a:endParaRPr>
            </a:p>
          </p:txBody>
        </p:sp>
        <p:sp>
          <p:nvSpPr>
            <p:cNvPr id="16" name="_s3093">
              <a:extLst>
                <a:ext uri="{FF2B5EF4-FFF2-40B4-BE49-F238E27FC236}">
                  <a16:creationId xmlns:a16="http://schemas.microsoft.com/office/drawing/2014/main" id="{1C19CDB4-C1AC-4745-BC31-744E7C422DFF}"/>
                </a:ext>
              </a:extLst>
            </p:cNvPr>
            <p:cNvSpPr>
              <a:spLocks noChangeArrowheads="1"/>
            </p:cNvSpPr>
            <p:nvPr/>
          </p:nvSpPr>
          <p:spPr bwMode="auto">
            <a:xfrm>
              <a:off x="4839" y="2910"/>
              <a:ext cx="1223" cy="288"/>
            </a:xfrm>
            <a:prstGeom prst="roundRect">
              <a:avLst>
                <a:gd name="adj" fmla="val 16667"/>
              </a:avLst>
            </a:prstGeom>
            <a:solidFill>
              <a:srgbClr val="00CC99"/>
            </a:solidFill>
            <a:ln w="9525">
              <a:solidFill>
                <a:srgbClr val="000000"/>
              </a:solidFill>
              <a:round/>
              <a:headEnd/>
              <a:tailEnd/>
            </a:ln>
          </p:spPr>
          <p:txBody>
            <a:bodyPr wrap="none" lIns="71105" tIns="35553" rIns="71105" bIns="35553"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is-IS" sz="1500" b="0" i="0" u="none" strike="noStrike" kern="0" cap="none" spc="0" normalizeH="0" baseline="0" noProof="0">
                  <a:ln>
                    <a:noFill/>
                  </a:ln>
                  <a:solidFill>
                    <a:srgbClr val="000000"/>
                  </a:solidFill>
                  <a:effectLst/>
                  <a:uLnTx/>
                  <a:uFillTx/>
                  <a:latin typeface="Arial" pitchFamily="34" charset="0"/>
                </a:rPr>
                <a:t>Unglingadómarar</a:t>
              </a:r>
              <a:endParaRPr kumimoji="0" lang="en-US" sz="1500" b="0" i="0" u="none" strike="noStrike" kern="0" cap="none" spc="0" normalizeH="0" baseline="0" noProof="0">
                <a:ln>
                  <a:noFill/>
                </a:ln>
                <a:solidFill>
                  <a:srgbClr val="000000"/>
                </a:solidFill>
                <a:effectLst/>
                <a:uLnTx/>
                <a:uFillTx/>
                <a:latin typeface="Arial" pitchFamily="34" charset="0"/>
              </a:endParaRPr>
            </a:p>
          </p:txBody>
        </p:sp>
        <p:sp>
          <p:nvSpPr>
            <p:cNvPr id="17" name="_s3094">
              <a:extLst>
                <a:ext uri="{FF2B5EF4-FFF2-40B4-BE49-F238E27FC236}">
                  <a16:creationId xmlns:a16="http://schemas.microsoft.com/office/drawing/2014/main" id="{22B040CA-53C9-4E06-812F-C353E41C6D1A}"/>
                </a:ext>
              </a:extLst>
            </p:cNvPr>
            <p:cNvSpPr>
              <a:spLocks noChangeArrowheads="1"/>
            </p:cNvSpPr>
            <p:nvPr/>
          </p:nvSpPr>
          <p:spPr bwMode="auto">
            <a:xfrm>
              <a:off x="3901" y="2046"/>
              <a:ext cx="1067" cy="288"/>
            </a:xfrm>
            <a:prstGeom prst="roundRect">
              <a:avLst>
                <a:gd name="adj" fmla="val 16667"/>
              </a:avLst>
            </a:prstGeom>
            <a:solidFill>
              <a:srgbClr val="00CC99"/>
            </a:solidFill>
            <a:ln w="9525">
              <a:solidFill>
                <a:srgbClr val="000000"/>
              </a:solidFill>
              <a:round/>
              <a:headEnd/>
              <a:tailEnd/>
            </a:ln>
          </p:spPr>
          <p:txBody>
            <a:bodyPr wrap="none" lIns="82451" tIns="41226" rIns="82451" bIns="41226"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is-IS" sz="1500" b="0" i="0" u="none" strike="noStrike" kern="0" cap="none" spc="0" normalizeH="0" baseline="0" noProof="0">
                  <a:ln>
                    <a:noFill/>
                  </a:ln>
                  <a:solidFill>
                    <a:srgbClr val="000000"/>
                  </a:solidFill>
                  <a:effectLst/>
                  <a:uLnTx/>
                  <a:uFillTx/>
                  <a:latin typeface="Arial" pitchFamily="34" charset="0"/>
                </a:rPr>
                <a:t>G Dómarar</a:t>
              </a:r>
              <a:endParaRPr kumimoji="0" lang="en-US" sz="1500" b="0" i="0" u="none" strike="noStrike" kern="0" cap="none" spc="0" normalizeH="0" baseline="0" noProof="0">
                <a:ln>
                  <a:noFill/>
                </a:ln>
                <a:solidFill>
                  <a:srgbClr val="000000"/>
                </a:solidFill>
                <a:effectLst/>
                <a:uLnTx/>
                <a:uFillTx/>
                <a:latin typeface="Arial" pitchFamily="34" charset="0"/>
              </a:endParaRPr>
            </a:p>
          </p:txBody>
        </p:sp>
      </p:grpSp>
    </p:spTree>
    <p:extLst>
      <p:ext uri="{BB962C8B-B14F-4D97-AF65-F5344CB8AC3E}">
        <p14:creationId xmlns:p14="http://schemas.microsoft.com/office/powerpoint/2010/main" val="4257056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j0191875"/>
          <p:cNvPicPr>
            <a:picLocks noChangeAspect="1" noChangeArrowheads="1"/>
          </p:cNvPicPr>
          <p:nvPr/>
        </p:nvPicPr>
        <p:blipFill>
          <a:blip r:embed="rId2" cstate="print"/>
          <a:srcRect/>
          <a:stretch>
            <a:fillRect/>
          </a:stretch>
        </p:blipFill>
        <p:spPr bwMode="auto">
          <a:xfrm>
            <a:off x="1919289" y="1773238"/>
            <a:ext cx="8497887" cy="4457700"/>
          </a:xfrm>
          <a:prstGeom prst="rect">
            <a:avLst/>
          </a:prstGeom>
          <a:noFill/>
          <a:ln w="9525">
            <a:noFill/>
            <a:miter lim="800000"/>
            <a:headEnd/>
            <a:tailEnd/>
          </a:ln>
        </p:spPr>
      </p:pic>
      <p:sp>
        <p:nvSpPr>
          <p:cNvPr id="21506" name="Rectangle 2"/>
          <p:cNvSpPr>
            <a:spLocks noGrp="1" noChangeArrowheads="1"/>
          </p:cNvSpPr>
          <p:nvPr>
            <p:ph type="title"/>
          </p:nvPr>
        </p:nvSpPr>
        <p:spPr>
          <a:xfrm>
            <a:off x="2424113" y="908050"/>
            <a:ext cx="7385050" cy="762000"/>
          </a:xfrm>
        </p:spPr>
        <p:txBody>
          <a:bodyPr/>
          <a:lstStyle/>
          <a:p>
            <a:pPr algn="ctr" eaLnBrk="1" hangingPunct="1">
              <a:defRPr/>
            </a:pPr>
            <a:r>
              <a:rPr lang="is-IS" u="sng" dirty="0"/>
              <a:t>10. Hvernig mark er skorað</a:t>
            </a:r>
            <a:endParaRPr lang="en-US" u="sng"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6"/>
          <p:cNvSpPr txBox="1">
            <a:spLocks noChangeArrowheads="1"/>
          </p:cNvSpPr>
          <p:nvPr/>
        </p:nvSpPr>
        <p:spPr bwMode="auto">
          <a:xfrm>
            <a:off x="2332038" y="1903414"/>
            <a:ext cx="1428596" cy="769441"/>
          </a:xfrm>
          <a:prstGeom prst="rect">
            <a:avLst/>
          </a:prstGeom>
          <a:noFill/>
          <a:ln w="9525">
            <a:noFill/>
            <a:miter lim="800000"/>
            <a:headEnd/>
            <a:tailEnd/>
          </a:ln>
        </p:spPr>
        <p:txBody>
          <a:bodyPr wrap="none">
            <a:spAutoFit/>
          </a:bodyPr>
          <a:lstStyle/>
          <a:p>
            <a:pPr algn="ctr"/>
            <a:r>
              <a:rPr lang="is-IS" sz="4400" b="1" dirty="0">
                <a:solidFill>
                  <a:schemeClr val="accent1"/>
                </a:solidFill>
              </a:rPr>
              <a:t>Mark</a:t>
            </a:r>
            <a:endParaRPr lang="en-US" sz="4400" b="1" dirty="0">
              <a:solidFill>
                <a:schemeClr val="accent1"/>
              </a:solidFill>
            </a:endParaRPr>
          </a:p>
        </p:txBody>
      </p:sp>
      <p:sp>
        <p:nvSpPr>
          <p:cNvPr id="37891" name="Text Box 7"/>
          <p:cNvSpPr txBox="1">
            <a:spLocks noChangeArrowheads="1"/>
          </p:cNvSpPr>
          <p:nvPr/>
        </p:nvSpPr>
        <p:spPr bwMode="auto">
          <a:xfrm>
            <a:off x="2279650" y="4843464"/>
            <a:ext cx="2331216" cy="646331"/>
          </a:xfrm>
          <a:prstGeom prst="rect">
            <a:avLst/>
          </a:prstGeom>
          <a:noFill/>
          <a:ln w="9525">
            <a:noFill/>
            <a:miter lim="800000"/>
            <a:headEnd/>
            <a:tailEnd/>
          </a:ln>
        </p:spPr>
        <p:txBody>
          <a:bodyPr wrap="none">
            <a:spAutoFit/>
          </a:bodyPr>
          <a:lstStyle/>
          <a:p>
            <a:r>
              <a:rPr lang="is-IS" sz="3600" b="1" dirty="0">
                <a:solidFill>
                  <a:schemeClr val="accent1"/>
                </a:solidFill>
              </a:rPr>
              <a:t>Markteigur</a:t>
            </a:r>
            <a:endParaRPr lang="en-US" sz="3600" b="1" dirty="0">
              <a:solidFill>
                <a:schemeClr val="accent1"/>
              </a:solidFill>
            </a:endParaRPr>
          </a:p>
        </p:txBody>
      </p:sp>
      <p:pic>
        <p:nvPicPr>
          <p:cNvPr id="37892" name="Picture 9" descr="AG00053_"/>
          <p:cNvPicPr>
            <a:picLocks noChangeAspect="1" noChangeArrowheads="1" noCrop="1"/>
          </p:cNvPicPr>
          <p:nvPr/>
        </p:nvPicPr>
        <p:blipFill>
          <a:blip r:embed="rId2" cstate="print"/>
          <a:srcRect/>
          <a:stretch>
            <a:fillRect/>
          </a:stretch>
        </p:blipFill>
        <p:spPr bwMode="auto">
          <a:xfrm>
            <a:off x="2135189" y="3390900"/>
            <a:ext cx="8353425" cy="469900"/>
          </a:xfrm>
          <a:prstGeom prst="rect">
            <a:avLst/>
          </a:prstGeom>
          <a:noFill/>
          <a:ln w="9525">
            <a:noFill/>
            <a:miter lim="800000"/>
            <a:headEnd/>
            <a:tailEnd/>
          </a:ln>
        </p:spPr>
      </p:pic>
      <p:pic>
        <p:nvPicPr>
          <p:cNvPr id="37893" name="Picture 5" descr="SL00064_"/>
          <p:cNvPicPr>
            <a:picLocks noChangeAspect="1" noChangeArrowheads="1"/>
          </p:cNvPicPr>
          <p:nvPr/>
        </p:nvPicPr>
        <p:blipFill>
          <a:blip r:embed="rId3" cstate="print"/>
          <a:srcRect/>
          <a:stretch>
            <a:fillRect/>
          </a:stretch>
        </p:blipFill>
        <p:spPr bwMode="auto">
          <a:xfrm>
            <a:off x="5664201" y="3933825"/>
            <a:ext cx="2809875" cy="2700338"/>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2332038" y="1903414"/>
            <a:ext cx="1428596" cy="769441"/>
          </a:xfrm>
          <a:prstGeom prst="rect">
            <a:avLst/>
          </a:prstGeom>
          <a:noFill/>
          <a:ln w="9525">
            <a:noFill/>
            <a:miter lim="800000"/>
            <a:headEnd/>
            <a:tailEnd/>
          </a:ln>
        </p:spPr>
        <p:txBody>
          <a:bodyPr wrap="none">
            <a:spAutoFit/>
          </a:bodyPr>
          <a:lstStyle/>
          <a:p>
            <a:r>
              <a:rPr lang="is-IS" sz="4400" b="1" dirty="0">
                <a:solidFill>
                  <a:schemeClr val="accent1"/>
                </a:solidFill>
              </a:rPr>
              <a:t>Mark</a:t>
            </a:r>
            <a:endParaRPr lang="en-US" sz="4400" b="1" dirty="0">
              <a:solidFill>
                <a:schemeClr val="accent1"/>
              </a:solidFill>
            </a:endParaRPr>
          </a:p>
        </p:txBody>
      </p:sp>
      <p:sp>
        <p:nvSpPr>
          <p:cNvPr id="38915" name="Text Box 3"/>
          <p:cNvSpPr txBox="1">
            <a:spLocks noChangeArrowheads="1"/>
          </p:cNvSpPr>
          <p:nvPr/>
        </p:nvSpPr>
        <p:spPr bwMode="auto">
          <a:xfrm>
            <a:off x="2279650" y="4843464"/>
            <a:ext cx="2331216" cy="646331"/>
          </a:xfrm>
          <a:prstGeom prst="rect">
            <a:avLst/>
          </a:prstGeom>
          <a:noFill/>
          <a:ln w="9525">
            <a:noFill/>
            <a:miter lim="800000"/>
            <a:headEnd/>
            <a:tailEnd/>
          </a:ln>
        </p:spPr>
        <p:txBody>
          <a:bodyPr wrap="none">
            <a:spAutoFit/>
          </a:bodyPr>
          <a:lstStyle/>
          <a:p>
            <a:r>
              <a:rPr lang="is-IS" sz="3600" b="1" dirty="0">
                <a:solidFill>
                  <a:schemeClr val="accent1"/>
                </a:solidFill>
              </a:rPr>
              <a:t>Markteigur</a:t>
            </a:r>
            <a:endParaRPr lang="en-US" sz="3600" b="1" dirty="0">
              <a:solidFill>
                <a:schemeClr val="accent1"/>
              </a:solidFill>
            </a:endParaRPr>
          </a:p>
        </p:txBody>
      </p:sp>
      <p:pic>
        <p:nvPicPr>
          <p:cNvPr id="38916" name="Picture 4" descr="AG00053_"/>
          <p:cNvPicPr>
            <a:picLocks noChangeAspect="1" noChangeArrowheads="1" noCrop="1"/>
          </p:cNvPicPr>
          <p:nvPr/>
        </p:nvPicPr>
        <p:blipFill>
          <a:blip r:embed="rId2" cstate="print"/>
          <a:srcRect/>
          <a:stretch>
            <a:fillRect/>
          </a:stretch>
        </p:blipFill>
        <p:spPr bwMode="auto">
          <a:xfrm>
            <a:off x="2135189" y="3390900"/>
            <a:ext cx="8353425" cy="469900"/>
          </a:xfrm>
          <a:prstGeom prst="rect">
            <a:avLst/>
          </a:prstGeom>
          <a:noFill/>
          <a:ln w="9525">
            <a:noFill/>
            <a:miter lim="800000"/>
            <a:headEnd/>
            <a:tailEnd/>
          </a:ln>
        </p:spPr>
      </p:pic>
      <p:pic>
        <p:nvPicPr>
          <p:cNvPr id="38917" name="Picture 5" descr="SL00064_"/>
          <p:cNvPicPr>
            <a:picLocks noChangeAspect="1" noChangeArrowheads="1"/>
          </p:cNvPicPr>
          <p:nvPr/>
        </p:nvPicPr>
        <p:blipFill>
          <a:blip r:embed="rId3" cstate="print"/>
          <a:srcRect/>
          <a:stretch>
            <a:fillRect/>
          </a:stretch>
        </p:blipFill>
        <p:spPr bwMode="auto">
          <a:xfrm>
            <a:off x="5303839" y="2060575"/>
            <a:ext cx="2809875" cy="2700338"/>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2332038" y="1903414"/>
            <a:ext cx="1428596" cy="769441"/>
          </a:xfrm>
          <a:prstGeom prst="rect">
            <a:avLst/>
          </a:prstGeom>
          <a:noFill/>
          <a:ln w="9525">
            <a:noFill/>
            <a:miter lim="800000"/>
            <a:headEnd/>
            <a:tailEnd/>
          </a:ln>
        </p:spPr>
        <p:txBody>
          <a:bodyPr wrap="none">
            <a:spAutoFit/>
          </a:bodyPr>
          <a:lstStyle/>
          <a:p>
            <a:r>
              <a:rPr lang="is-IS" sz="4400" b="1" dirty="0">
                <a:solidFill>
                  <a:schemeClr val="accent1"/>
                </a:solidFill>
              </a:rPr>
              <a:t>Mark</a:t>
            </a:r>
            <a:endParaRPr lang="en-US" sz="4400" b="1" dirty="0">
              <a:solidFill>
                <a:schemeClr val="accent1"/>
              </a:solidFill>
            </a:endParaRPr>
          </a:p>
        </p:txBody>
      </p:sp>
      <p:sp>
        <p:nvSpPr>
          <p:cNvPr id="39939" name="Text Box 3"/>
          <p:cNvSpPr txBox="1">
            <a:spLocks noChangeArrowheads="1"/>
          </p:cNvSpPr>
          <p:nvPr/>
        </p:nvSpPr>
        <p:spPr bwMode="auto">
          <a:xfrm>
            <a:off x="2279650" y="4843464"/>
            <a:ext cx="2331216" cy="646331"/>
          </a:xfrm>
          <a:prstGeom prst="rect">
            <a:avLst/>
          </a:prstGeom>
          <a:noFill/>
          <a:ln w="9525">
            <a:noFill/>
            <a:miter lim="800000"/>
            <a:headEnd/>
            <a:tailEnd/>
          </a:ln>
        </p:spPr>
        <p:txBody>
          <a:bodyPr wrap="none">
            <a:spAutoFit/>
          </a:bodyPr>
          <a:lstStyle/>
          <a:p>
            <a:r>
              <a:rPr lang="is-IS" sz="3600" b="1" dirty="0">
                <a:solidFill>
                  <a:schemeClr val="accent1"/>
                </a:solidFill>
              </a:rPr>
              <a:t>Markteigur</a:t>
            </a:r>
            <a:endParaRPr lang="en-US" sz="3600" b="1" dirty="0">
              <a:solidFill>
                <a:schemeClr val="accent1"/>
              </a:solidFill>
            </a:endParaRPr>
          </a:p>
        </p:txBody>
      </p:sp>
      <p:pic>
        <p:nvPicPr>
          <p:cNvPr id="39940" name="Picture 4" descr="AG00053_"/>
          <p:cNvPicPr>
            <a:picLocks noChangeAspect="1" noChangeArrowheads="1" noCrop="1"/>
          </p:cNvPicPr>
          <p:nvPr/>
        </p:nvPicPr>
        <p:blipFill>
          <a:blip r:embed="rId2" cstate="print"/>
          <a:srcRect/>
          <a:stretch>
            <a:fillRect/>
          </a:stretch>
        </p:blipFill>
        <p:spPr bwMode="auto">
          <a:xfrm>
            <a:off x="2135189" y="3390900"/>
            <a:ext cx="8353425" cy="469900"/>
          </a:xfrm>
          <a:prstGeom prst="rect">
            <a:avLst/>
          </a:prstGeom>
          <a:noFill/>
          <a:ln w="9525">
            <a:noFill/>
            <a:miter lim="800000"/>
            <a:headEnd/>
            <a:tailEnd/>
          </a:ln>
        </p:spPr>
      </p:pic>
      <p:pic>
        <p:nvPicPr>
          <p:cNvPr id="39941" name="Picture 5" descr="SL00064_"/>
          <p:cNvPicPr>
            <a:picLocks noChangeAspect="1" noChangeArrowheads="1"/>
          </p:cNvPicPr>
          <p:nvPr/>
        </p:nvPicPr>
        <p:blipFill>
          <a:blip r:embed="rId3" cstate="print"/>
          <a:srcRect/>
          <a:stretch>
            <a:fillRect/>
          </a:stretch>
        </p:blipFill>
        <p:spPr bwMode="auto">
          <a:xfrm>
            <a:off x="5232401" y="908050"/>
            <a:ext cx="2809875" cy="2700338"/>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OOPERA"/>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2872" y="851514"/>
            <a:ext cx="9150927" cy="1120161"/>
          </a:xfrm>
        </p:spPr>
        <p:txBody>
          <a:bodyPr>
            <a:normAutofit/>
          </a:bodyPr>
          <a:lstStyle/>
          <a:p>
            <a:pPr algn="ctr"/>
            <a:r>
              <a:rPr lang="is-IS" sz="4000" dirty="0"/>
              <a:t>Rangstaða.</a:t>
            </a:r>
          </a:p>
        </p:txBody>
      </p:sp>
      <p:pic>
        <p:nvPicPr>
          <p:cNvPr id="4" name="Content Placeholder 3" descr="rangur.jpg"/>
          <p:cNvPicPr>
            <a:picLocks noGrp="1" noChangeAspect="1"/>
          </p:cNvPicPr>
          <p:nvPr isPhoto="1">
            <p:ph idx="1"/>
          </p:nvPr>
        </p:nvPicPr>
        <p:blipFill>
          <a:blip r:embed="rId2" cstate="print">
            <a:lum/>
          </a:blip>
          <a:stretch>
            <a:fillRect/>
          </a:stretch>
        </p:blipFill>
        <p:spPr>
          <a:xfrm>
            <a:off x="3048000" y="1971675"/>
            <a:ext cx="6096000" cy="4057650"/>
          </a:xfrm>
          <a:prstGeom prst="rect">
            <a:avLst/>
          </a:prstGeom>
          <a:noFill/>
          <a:ln>
            <a:noFill/>
          </a:ln>
        </p:spPr>
      </p:pic>
    </p:spTree>
    <p:extLst>
      <p:ext uri="{BB962C8B-B14F-4D97-AF65-F5344CB8AC3E}">
        <p14:creationId xmlns:p14="http://schemas.microsoft.com/office/powerpoint/2010/main" val="35555683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351088" y="908050"/>
            <a:ext cx="7385050" cy="762000"/>
          </a:xfrm>
        </p:spPr>
        <p:txBody>
          <a:bodyPr/>
          <a:lstStyle/>
          <a:p>
            <a:pPr algn="ctr" eaLnBrk="1" hangingPunct="1">
              <a:defRPr/>
            </a:pPr>
            <a:r>
              <a:rPr lang="is-IS" dirty="0"/>
              <a:t>11. Rangstaða</a:t>
            </a:r>
            <a:endParaRPr lang="en-US" dirty="0"/>
          </a:p>
        </p:txBody>
      </p:sp>
      <p:sp>
        <p:nvSpPr>
          <p:cNvPr id="41987" name="Rectangle 3"/>
          <p:cNvSpPr>
            <a:spLocks noGrp="1" noChangeArrowheads="1"/>
          </p:cNvSpPr>
          <p:nvPr>
            <p:ph type="body" idx="1"/>
          </p:nvPr>
        </p:nvSpPr>
        <p:spPr>
          <a:xfrm>
            <a:off x="1774826" y="1628776"/>
            <a:ext cx="8582025" cy="4187825"/>
          </a:xfrm>
        </p:spPr>
        <p:txBody>
          <a:bodyPr/>
          <a:lstStyle/>
          <a:p>
            <a:pPr eaLnBrk="1" hangingPunct="1">
              <a:buFontTx/>
              <a:buNone/>
            </a:pPr>
            <a:r>
              <a:rPr lang="is-IS" sz="3600" b="1">
                <a:solidFill>
                  <a:schemeClr val="accent2"/>
                </a:solidFill>
              </a:rPr>
              <a:t>.</a:t>
            </a:r>
            <a:endParaRPr lang="en-US" sz="3600" b="1">
              <a:solidFill>
                <a:schemeClr val="accent2"/>
              </a:solidFill>
            </a:endParaRPr>
          </a:p>
        </p:txBody>
      </p:sp>
      <p:sp>
        <p:nvSpPr>
          <p:cNvPr id="22532" name="Rectangle 4"/>
          <p:cNvSpPr>
            <a:spLocks noChangeArrowheads="1"/>
          </p:cNvSpPr>
          <p:nvPr/>
        </p:nvSpPr>
        <p:spPr bwMode="auto">
          <a:xfrm>
            <a:off x="1847851" y="2697163"/>
            <a:ext cx="8569325" cy="1312862"/>
          </a:xfrm>
          <a:prstGeom prst="rect">
            <a:avLst/>
          </a:prstGeom>
          <a:noFill/>
          <a:ln w="9525">
            <a:noFill/>
            <a:miter lim="800000"/>
            <a:headEnd/>
            <a:tailEnd/>
          </a:ln>
          <a:effectLst/>
        </p:spPr>
        <p:txBody>
          <a:bodyPr>
            <a:spAutoFit/>
          </a:bodyPr>
          <a:lstStyle/>
          <a:p>
            <a:pPr algn="ctr">
              <a:defRPr/>
            </a:pPr>
            <a:r>
              <a:rPr lang="is-IS" sz="2800" b="1" i="1">
                <a:solidFill>
                  <a:srgbClr val="FF0000"/>
                </a:solidFill>
                <a:effectLst>
                  <a:outerShdw blurRad="38100" dist="38100" dir="2700000" algn="tl">
                    <a:srgbClr val="C0C0C0"/>
                  </a:outerShdw>
                </a:effectLst>
                <a:latin typeface="Arial" charset="0"/>
              </a:rPr>
              <a:t>Leikmanni skal aðeins refsað ef:</a:t>
            </a:r>
          </a:p>
          <a:p>
            <a:pPr algn="ctr">
              <a:defRPr/>
            </a:pPr>
            <a:endParaRPr lang="is-IS" sz="1600" b="1" i="1">
              <a:solidFill>
                <a:srgbClr val="FF0000"/>
              </a:solidFill>
              <a:effectLst>
                <a:outerShdw blurRad="38100" dist="38100" dir="2700000" algn="tl">
                  <a:srgbClr val="C0C0C0"/>
                </a:outerShdw>
              </a:effectLst>
              <a:latin typeface="Arial" charset="0"/>
            </a:endParaRPr>
          </a:p>
          <a:p>
            <a:pPr>
              <a:defRPr/>
            </a:pPr>
            <a:r>
              <a:rPr lang="is-IS" b="1" i="1">
                <a:solidFill>
                  <a:schemeClr val="accent2"/>
                </a:solidFill>
                <a:effectLst>
                  <a:outerShdw blurRad="38100" dist="38100" dir="2700000" algn="tl">
                    <a:srgbClr val="C0C0C0"/>
                  </a:outerShdw>
                </a:effectLst>
                <a:latin typeface="Arial" charset="0"/>
              </a:rPr>
              <a:t>Hann hefur áhrif á leikinn, með því að trufla mótherja eða að hann hafi hagnað af staðsetningu sinni.</a:t>
            </a:r>
            <a:endParaRPr lang="en-US" b="1" i="1">
              <a:solidFill>
                <a:schemeClr val="accent2"/>
              </a:solidFill>
              <a:effectLst>
                <a:outerShdw blurRad="38100" dist="38100" dir="2700000" algn="tl">
                  <a:srgbClr val="C0C0C0"/>
                </a:outerShdw>
              </a:effectLst>
              <a:latin typeface="Arial" charset="0"/>
            </a:endParaRPr>
          </a:p>
        </p:txBody>
      </p:sp>
      <p:sp>
        <p:nvSpPr>
          <p:cNvPr id="41989" name="Text Box 5"/>
          <p:cNvSpPr txBox="1">
            <a:spLocks noChangeArrowheads="1"/>
          </p:cNvSpPr>
          <p:nvPr/>
        </p:nvSpPr>
        <p:spPr bwMode="auto">
          <a:xfrm>
            <a:off x="1774826" y="4292601"/>
            <a:ext cx="8640763" cy="1343025"/>
          </a:xfrm>
          <a:prstGeom prst="rect">
            <a:avLst/>
          </a:prstGeom>
          <a:noFill/>
          <a:ln w="9525">
            <a:noFill/>
            <a:miter lim="800000"/>
            <a:headEnd/>
            <a:tailEnd/>
          </a:ln>
        </p:spPr>
        <p:txBody>
          <a:bodyPr>
            <a:spAutoFit/>
          </a:bodyPr>
          <a:lstStyle/>
          <a:p>
            <a:r>
              <a:rPr lang="is-IS" sz="2800" b="1">
                <a:solidFill>
                  <a:schemeClr val="accent2"/>
                </a:solidFill>
              </a:rPr>
              <a:t>Það er ekki rangstaða </a:t>
            </a:r>
          </a:p>
          <a:p>
            <a:r>
              <a:rPr lang="is-IS" b="1" i="1">
                <a:solidFill>
                  <a:schemeClr val="accent2"/>
                </a:solidFill>
              </a:rPr>
              <a:t>Ef leikmaður fær knöttinn úr markspyrnu, innkasti eða hornspyrnu. </a:t>
            </a:r>
          </a:p>
          <a:p>
            <a:r>
              <a:rPr lang="is-IS" b="1" i="1">
                <a:solidFill>
                  <a:schemeClr val="accent2"/>
                </a:solidFill>
              </a:rPr>
              <a:t>Hann er ekki rangstæður á eigin vallarhelmingi. </a:t>
            </a:r>
          </a:p>
          <a:p>
            <a:r>
              <a:rPr lang="is-IS" b="1" i="1">
                <a:solidFill>
                  <a:schemeClr val="accent2"/>
                </a:solidFill>
              </a:rPr>
              <a:t>Ef hann er samsíða næst aftasta mótherja er ekki um rangstöðu að ræða.</a:t>
            </a:r>
            <a:endParaRPr lang="en-US" b="1" i="1">
              <a:solidFill>
                <a:schemeClr val="accent2"/>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s-IS"/>
          </a:p>
        </p:txBody>
      </p:sp>
      <p:pic>
        <p:nvPicPr>
          <p:cNvPr id="4" name="Rangstaða DalvíkReynir.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2724150" y="1752600"/>
            <a:ext cx="6743700" cy="4495800"/>
          </a:xfrm>
        </p:spPr>
      </p:pic>
    </p:spTree>
    <p:extLst>
      <p:ext uri="{BB962C8B-B14F-4D97-AF65-F5344CB8AC3E}">
        <p14:creationId xmlns:p14="http://schemas.microsoft.com/office/powerpoint/2010/main" val="3296723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130426"/>
            <a:ext cx="7772400" cy="1470025"/>
          </a:xfrm>
        </p:spPr>
        <p:txBody>
          <a:bodyPr>
            <a:normAutofit fontScale="90000"/>
          </a:bodyPr>
          <a:lstStyle/>
          <a:p>
            <a:br>
              <a:rPr lang="is-IS" dirty="0"/>
            </a:br>
            <a:r>
              <a:rPr lang="is-IS" dirty="0"/>
              <a:t>- </a:t>
            </a:r>
            <a:br>
              <a:rPr lang="is-IS" dirty="0"/>
            </a:br>
            <a:r>
              <a:rPr lang="is-IS" dirty="0"/>
              <a:t>Að hafa áhif á leikinn þýðir að leika knettinum eða snerta boltann.</a:t>
            </a:r>
            <a:br>
              <a:rPr lang="is-IS" dirty="0"/>
            </a:br>
            <a:r>
              <a:rPr lang="is-IS" dirty="0"/>
              <a:t>-að trufla mótherja þýðir að hindra hann í því að leika knettinum, hafa truflandi áhrif eða vera greinilega fyrir sjónlínu eða hreyfingarlínu mótherjans.</a:t>
            </a:r>
          </a:p>
        </p:txBody>
      </p:sp>
      <p:sp>
        <p:nvSpPr>
          <p:cNvPr id="3" name="Subtitle 2"/>
          <p:cNvSpPr>
            <a:spLocks noGrp="1"/>
          </p:cNvSpPr>
          <p:nvPr>
            <p:ph type="subTitle" idx="1"/>
          </p:nvPr>
        </p:nvSpPr>
        <p:spPr>
          <a:xfrm flipV="1">
            <a:off x="2895600" y="5638800"/>
            <a:ext cx="6400800" cy="166464"/>
          </a:xfrm>
        </p:spPr>
        <p:txBody>
          <a:bodyPr>
            <a:normAutofit fontScale="25000" lnSpcReduction="20000"/>
          </a:bodyPr>
          <a:lstStyle/>
          <a:p>
            <a:endParaRPr lang="is-IS" dirty="0"/>
          </a:p>
        </p:txBody>
      </p:sp>
    </p:spTree>
    <p:extLst>
      <p:ext uri="{BB962C8B-B14F-4D97-AF65-F5344CB8AC3E}">
        <p14:creationId xmlns:p14="http://schemas.microsoft.com/office/powerpoint/2010/main" val="64740243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79650" y="908050"/>
            <a:ext cx="7385050" cy="762000"/>
          </a:xfrm>
        </p:spPr>
        <p:txBody>
          <a:bodyPr/>
          <a:lstStyle/>
          <a:p>
            <a:pPr algn="ctr" eaLnBrk="1" hangingPunct="1">
              <a:defRPr/>
            </a:pPr>
            <a:r>
              <a:rPr lang="is-IS" dirty="0"/>
              <a:t>12. Leikbrot og yfirsjónir </a:t>
            </a:r>
            <a:endParaRPr lang="en-US" dirty="0"/>
          </a:p>
        </p:txBody>
      </p:sp>
      <p:sp>
        <p:nvSpPr>
          <p:cNvPr id="50179" name="Rectangle 3"/>
          <p:cNvSpPr>
            <a:spLocks noGrp="1" noChangeArrowheads="1"/>
          </p:cNvSpPr>
          <p:nvPr>
            <p:ph type="body" idx="1"/>
          </p:nvPr>
        </p:nvSpPr>
        <p:spPr>
          <a:xfrm>
            <a:off x="1804989" y="1752600"/>
            <a:ext cx="8582025" cy="812800"/>
          </a:xfrm>
        </p:spPr>
        <p:txBody>
          <a:bodyPr/>
          <a:lstStyle/>
          <a:p>
            <a:pPr eaLnBrk="1" hangingPunct="1">
              <a:lnSpc>
                <a:spcPct val="80000"/>
              </a:lnSpc>
            </a:pPr>
            <a:r>
              <a:rPr lang="is-IS" sz="2800" b="1" dirty="0">
                <a:solidFill>
                  <a:schemeClr val="accent1"/>
                </a:solidFill>
              </a:rPr>
              <a:t>Hér er um að ræða lang erfiðustu grein laganna</a:t>
            </a:r>
            <a:r>
              <a:rPr lang="is-IS" sz="2800" dirty="0">
                <a:solidFill>
                  <a:schemeClr val="accent1"/>
                </a:solidFill>
              </a:rPr>
              <a:t>.</a:t>
            </a:r>
          </a:p>
          <a:p>
            <a:pPr eaLnBrk="1" hangingPunct="1">
              <a:lnSpc>
                <a:spcPct val="80000"/>
              </a:lnSpc>
            </a:pPr>
            <a:endParaRPr lang="en-US" sz="2800" dirty="0"/>
          </a:p>
        </p:txBody>
      </p:sp>
      <p:pic>
        <p:nvPicPr>
          <p:cNvPr id="50180" name="Picture 4" descr="j0121029"/>
          <p:cNvPicPr>
            <a:picLocks noChangeAspect="1" noChangeArrowheads="1"/>
          </p:cNvPicPr>
          <p:nvPr/>
        </p:nvPicPr>
        <p:blipFill>
          <a:blip r:embed="rId2" cstate="print"/>
          <a:srcRect/>
          <a:stretch>
            <a:fillRect/>
          </a:stretch>
        </p:blipFill>
        <p:spPr bwMode="auto">
          <a:xfrm>
            <a:off x="8401051" y="2276475"/>
            <a:ext cx="1655763" cy="1625600"/>
          </a:xfrm>
          <a:prstGeom prst="rect">
            <a:avLst/>
          </a:prstGeom>
          <a:noFill/>
          <a:ln w="9525">
            <a:noFill/>
            <a:miter lim="800000"/>
            <a:headEnd/>
            <a:tailEnd/>
          </a:ln>
        </p:spPr>
      </p:pic>
      <p:sp>
        <p:nvSpPr>
          <p:cNvPr id="50181" name="Text Box 7"/>
          <p:cNvSpPr txBox="1">
            <a:spLocks noChangeArrowheads="1"/>
          </p:cNvSpPr>
          <p:nvPr/>
        </p:nvSpPr>
        <p:spPr bwMode="auto">
          <a:xfrm>
            <a:off x="3051175" y="5105401"/>
            <a:ext cx="247650" cy="366713"/>
          </a:xfrm>
          <a:prstGeom prst="rect">
            <a:avLst/>
          </a:prstGeom>
          <a:noFill/>
          <a:ln w="9525">
            <a:noFill/>
            <a:miter lim="800000"/>
            <a:headEnd/>
            <a:tailEnd/>
          </a:ln>
        </p:spPr>
        <p:txBody>
          <a:bodyPr wrap="none">
            <a:spAutoFit/>
          </a:bodyPr>
          <a:lstStyle/>
          <a:p>
            <a:r>
              <a:rPr lang="is-IS"/>
              <a:t>.</a:t>
            </a:r>
            <a:endParaRPr lang="en-US"/>
          </a:p>
        </p:txBody>
      </p:sp>
      <p:sp>
        <p:nvSpPr>
          <p:cNvPr id="50182" name="Text Box 10"/>
          <p:cNvSpPr txBox="1">
            <a:spLocks noChangeArrowheads="1"/>
          </p:cNvSpPr>
          <p:nvPr/>
        </p:nvSpPr>
        <p:spPr bwMode="auto">
          <a:xfrm>
            <a:off x="2279650" y="2852739"/>
            <a:ext cx="4484688" cy="2554545"/>
          </a:xfrm>
          <a:prstGeom prst="rect">
            <a:avLst/>
          </a:prstGeom>
          <a:noFill/>
          <a:ln w="9525">
            <a:noFill/>
            <a:miter lim="800000"/>
            <a:headEnd/>
            <a:tailEnd/>
          </a:ln>
        </p:spPr>
        <p:txBody>
          <a:bodyPr>
            <a:spAutoFit/>
          </a:bodyPr>
          <a:lstStyle/>
          <a:p>
            <a:pPr>
              <a:buFontTx/>
              <a:buBlip>
                <a:blip r:embed="rId3"/>
              </a:buBlip>
            </a:pPr>
            <a:r>
              <a:rPr lang="is-IS" sz="3200" b="1" dirty="0">
                <a:solidFill>
                  <a:schemeClr val="accent1"/>
                </a:solidFill>
              </a:rPr>
              <a:t> Bein aukaspyrna</a:t>
            </a:r>
          </a:p>
          <a:p>
            <a:pPr>
              <a:buFontTx/>
              <a:buBlip>
                <a:blip r:embed="rId3"/>
              </a:buBlip>
            </a:pPr>
            <a:r>
              <a:rPr lang="is-IS" sz="3200" b="1" dirty="0">
                <a:solidFill>
                  <a:schemeClr val="accent1"/>
                </a:solidFill>
              </a:rPr>
              <a:t> Vítaspyrna</a:t>
            </a:r>
          </a:p>
          <a:p>
            <a:pPr>
              <a:buFontTx/>
              <a:buBlip>
                <a:blip r:embed="rId3"/>
              </a:buBlip>
            </a:pPr>
            <a:r>
              <a:rPr lang="is-IS" sz="3200" b="1" dirty="0">
                <a:solidFill>
                  <a:schemeClr val="accent1"/>
                </a:solidFill>
              </a:rPr>
              <a:t> Óbein aukaspyrna</a:t>
            </a:r>
          </a:p>
          <a:p>
            <a:pPr>
              <a:buFontTx/>
              <a:buBlip>
                <a:blip r:embed="rId3"/>
              </a:buBlip>
            </a:pPr>
            <a:r>
              <a:rPr lang="is-IS" sz="3200" b="1" dirty="0">
                <a:solidFill>
                  <a:schemeClr val="accent1"/>
                </a:solidFill>
              </a:rPr>
              <a:t> Áminningar</a:t>
            </a:r>
          </a:p>
          <a:p>
            <a:pPr>
              <a:buFontTx/>
              <a:buBlip>
                <a:blip r:embed="rId3"/>
              </a:buBlip>
            </a:pPr>
            <a:r>
              <a:rPr lang="is-IS" sz="3200" b="1" dirty="0">
                <a:solidFill>
                  <a:schemeClr val="accent1"/>
                </a:solidFill>
              </a:rPr>
              <a:t> Brottvísanir</a:t>
            </a:r>
            <a:endParaRPr lang="en-US" sz="3200" b="1" dirty="0">
              <a:solidFill>
                <a:schemeClr val="accent1"/>
              </a:solidFill>
            </a:endParaRPr>
          </a:p>
        </p:txBody>
      </p:sp>
      <p:pic>
        <p:nvPicPr>
          <p:cNvPr id="50183" name="Picture 11" descr="j0121129"/>
          <p:cNvPicPr>
            <a:picLocks noChangeAspect="1" noChangeArrowheads="1"/>
          </p:cNvPicPr>
          <p:nvPr/>
        </p:nvPicPr>
        <p:blipFill>
          <a:blip r:embed="rId4" cstate="print"/>
          <a:srcRect/>
          <a:stretch>
            <a:fillRect/>
          </a:stretch>
        </p:blipFill>
        <p:spPr bwMode="auto">
          <a:xfrm>
            <a:off x="7104064" y="4076700"/>
            <a:ext cx="1781175" cy="2160588"/>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1FFE3-DB22-401F-8B25-AD1EC2C3075C}"/>
              </a:ext>
            </a:extLst>
          </p:cNvPr>
          <p:cNvSpPr>
            <a:spLocks noGrp="1"/>
          </p:cNvSpPr>
          <p:nvPr>
            <p:ph type="title"/>
          </p:nvPr>
        </p:nvSpPr>
        <p:spPr>
          <a:xfrm>
            <a:off x="2202872" y="851515"/>
            <a:ext cx="9150927" cy="850826"/>
          </a:xfrm>
        </p:spPr>
        <p:txBody>
          <a:bodyPr>
            <a:normAutofit/>
          </a:bodyPr>
          <a:lstStyle/>
          <a:p>
            <a:r>
              <a:rPr lang="is-IS" sz="4000" dirty="0"/>
              <a:t>Staðreyndir 2019</a:t>
            </a:r>
          </a:p>
        </p:txBody>
      </p:sp>
      <p:sp>
        <p:nvSpPr>
          <p:cNvPr id="3" name="Content Placeholder 2">
            <a:extLst>
              <a:ext uri="{FF2B5EF4-FFF2-40B4-BE49-F238E27FC236}">
                <a16:creationId xmlns:a16="http://schemas.microsoft.com/office/drawing/2014/main" id="{0E805685-690A-49ED-81DC-BCE0AB35E7A1}"/>
              </a:ext>
            </a:extLst>
          </p:cNvPr>
          <p:cNvSpPr>
            <a:spLocks noGrp="1"/>
          </p:cNvSpPr>
          <p:nvPr>
            <p:ph idx="1"/>
          </p:nvPr>
        </p:nvSpPr>
        <p:spPr/>
        <p:txBody>
          <a:bodyPr/>
          <a:lstStyle/>
          <a:p>
            <a:pPr marL="0" indent="0">
              <a:buNone/>
            </a:pPr>
            <a:r>
              <a:rPr lang="is-IS" sz="2800" dirty="0">
                <a:latin typeface="Arial" panose="020B0604020202020204" pitchFamily="34" charset="0"/>
                <a:cs typeface="Arial" panose="020B0604020202020204" pitchFamily="34" charset="0"/>
              </a:rPr>
              <a:t> -	Heildarfjöldi dómarastarfa: Um 25.000.</a:t>
            </a:r>
          </a:p>
          <a:p>
            <a:pPr marL="0" indent="0">
              <a:buNone/>
            </a:pPr>
            <a:r>
              <a:rPr lang="is-IS" sz="2800" dirty="0">
                <a:latin typeface="Arial" panose="020B0604020202020204" pitchFamily="34" charset="0"/>
                <a:cs typeface="Arial" panose="020B0604020202020204" pitchFamily="34" charset="0"/>
              </a:rPr>
              <a:t>- 	Störf sem KSÍ raðaði á: 4.651.</a:t>
            </a:r>
          </a:p>
          <a:p>
            <a:pPr marL="0" indent="0">
              <a:buNone/>
            </a:pPr>
            <a:r>
              <a:rPr lang="is-IS" sz="2800" dirty="0">
                <a:latin typeface="Arial" panose="020B0604020202020204" pitchFamily="34" charset="0"/>
                <a:cs typeface="Arial" panose="020B0604020202020204" pitchFamily="34" charset="0"/>
              </a:rPr>
              <a:t>- 	Stórar helgar.</a:t>
            </a:r>
          </a:p>
          <a:p>
            <a:pPr marL="0" indent="0">
              <a:buNone/>
            </a:pPr>
            <a:r>
              <a:rPr lang="is-IS" sz="2800" dirty="0">
                <a:latin typeface="Arial" panose="020B0604020202020204" pitchFamily="34" charset="0"/>
                <a:cs typeface="Arial" panose="020B0604020202020204" pitchFamily="34" charset="0"/>
              </a:rPr>
              <a:t>	Virkir dómarar: 1.032.</a:t>
            </a:r>
          </a:p>
          <a:p>
            <a:pPr marL="0" indent="0">
              <a:buNone/>
            </a:pPr>
            <a:r>
              <a:rPr lang="is-IS" sz="2800" dirty="0">
                <a:latin typeface="Arial" panose="020B0604020202020204" pitchFamily="34" charset="0"/>
                <a:cs typeface="Arial" panose="020B0604020202020204" pitchFamily="34" charset="0"/>
              </a:rPr>
              <a:t>- 	Nýliðun: 203.</a:t>
            </a:r>
          </a:p>
          <a:p>
            <a:endParaRPr lang="is-IS" dirty="0"/>
          </a:p>
        </p:txBody>
      </p:sp>
    </p:spTree>
    <p:extLst>
      <p:ext uri="{BB962C8B-B14F-4D97-AF65-F5344CB8AC3E}">
        <p14:creationId xmlns:p14="http://schemas.microsoft.com/office/powerpoint/2010/main" val="39824534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424113" y="908050"/>
            <a:ext cx="7385050" cy="762000"/>
          </a:xfrm>
        </p:spPr>
        <p:txBody>
          <a:bodyPr>
            <a:normAutofit/>
          </a:bodyPr>
          <a:lstStyle/>
          <a:p>
            <a:pPr algn="ctr" eaLnBrk="1" hangingPunct="1">
              <a:buFontTx/>
              <a:buBlip>
                <a:blip r:embed="rId2"/>
              </a:buBlip>
            </a:pPr>
            <a:r>
              <a:rPr lang="is-IS" sz="4000" dirty="0">
                <a:solidFill>
                  <a:schemeClr val="accent2"/>
                </a:solidFill>
                <a:effectLst/>
              </a:rPr>
              <a:t>  </a:t>
            </a:r>
            <a:r>
              <a:rPr lang="is-IS" sz="4000" dirty="0">
                <a:solidFill>
                  <a:schemeClr val="accent1"/>
                </a:solidFill>
                <a:effectLst/>
              </a:rPr>
              <a:t>Bein aukaspyrna</a:t>
            </a:r>
            <a:endParaRPr lang="en-US" sz="4000" dirty="0">
              <a:solidFill>
                <a:schemeClr val="accent1"/>
              </a:solidFill>
              <a:effectLst/>
            </a:endParaRPr>
          </a:p>
        </p:txBody>
      </p:sp>
      <p:sp>
        <p:nvSpPr>
          <p:cNvPr id="51203" name="Rectangle 3"/>
          <p:cNvSpPr>
            <a:spLocks noGrp="1" noChangeArrowheads="1"/>
          </p:cNvSpPr>
          <p:nvPr>
            <p:ph type="body" idx="1"/>
          </p:nvPr>
        </p:nvSpPr>
        <p:spPr>
          <a:xfrm>
            <a:off x="1804989" y="1844676"/>
            <a:ext cx="8582025" cy="4403725"/>
          </a:xfrm>
        </p:spPr>
        <p:txBody>
          <a:bodyPr/>
          <a:lstStyle/>
          <a:p>
            <a:pPr marL="609600" indent="-609600">
              <a:buFontTx/>
              <a:buAutoNum type="arabicPeriod"/>
            </a:pPr>
            <a:r>
              <a:rPr lang="is-IS" sz="2000" b="1" dirty="0">
                <a:solidFill>
                  <a:schemeClr val="accent1"/>
                </a:solidFill>
              </a:rPr>
              <a:t>Sparkar eða gerir til raun til að sparka í mótherja.</a:t>
            </a:r>
          </a:p>
          <a:p>
            <a:pPr marL="609600" indent="-609600">
              <a:buFontTx/>
              <a:buAutoNum type="arabicPeriod"/>
            </a:pPr>
            <a:r>
              <a:rPr lang="is-IS" sz="2000" b="1" dirty="0">
                <a:solidFill>
                  <a:schemeClr val="accent1"/>
                </a:solidFill>
              </a:rPr>
              <a:t>Fellir eða gerir tilraun til að fella mótherja.</a:t>
            </a:r>
          </a:p>
          <a:p>
            <a:pPr marL="609600" indent="-609600">
              <a:buFontTx/>
              <a:buAutoNum type="arabicPeriod"/>
            </a:pPr>
            <a:r>
              <a:rPr lang="is-IS" sz="2000" b="1" dirty="0">
                <a:solidFill>
                  <a:schemeClr val="accent1"/>
                </a:solidFill>
              </a:rPr>
              <a:t>Stekkur á mótherja.</a:t>
            </a:r>
          </a:p>
          <a:p>
            <a:pPr marL="609600" indent="-609600">
              <a:buFontTx/>
              <a:buAutoNum type="arabicPeriod"/>
            </a:pPr>
            <a:r>
              <a:rPr lang="is-IS" sz="2000" b="1" dirty="0">
                <a:solidFill>
                  <a:schemeClr val="accent1"/>
                </a:solidFill>
              </a:rPr>
              <a:t>Ræðst á mótherja.</a:t>
            </a:r>
          </a:p>
          <a:p>
            <a:pPr marL="609600" indent="-609600">
              <a:buFontTx/>
              <a:buAutoNum type="arabicPeriod"/>
            </a:pPr>
            <a:r>
              <a:rPr lang="is-IS" sz="2000" b="1" dirty="0">
                <a:solidFill>
                  <a:schemeClr val="accent1"/>
                </a:solidFill>
              </a:rPr>
              <a:t>Slær eða gerir tilraun til að slá mótherja.</a:t>
            </a:r>
          </a:p>
          <a:p>
            <a:pPr marL="609600" indent="-609600">
              <a:buFontTx/>
              <a:buAutoNum type="arabicPeriod"/>
            </a:pPr>
            <a:r>
              <a:rPr lang="is-IS" sz="2000" b="1" dirty="0">
                <a:solidFill>
                  <a:schemeClr val="accent1"/>
                </a:solidFill>
              </a:rPr>
              <a:t>Hrindir mótherja.</a:t>
            </a:r>
          </a:p>
          <a:p>
            <a:pPr marL="609600" indent="-609600">
              <a:buFontTx/>
              <a:buAutoNum type="arabicPeriod"/>
            </a:pPr>
            <a:r>
              <a:rPr lang="is-IS" sz="2000" b="1" dirty="0">
                <a:solidFill>
                  <a:schemeClr val="accent1"/>
                </a:solidFill>
              </a:rPr>
              <a:t>Tæklar mótherja til að ná knettinum, en snertir mótherja áður en hann snertir bolta.</a:t>
            </a:r>
          </a:p>
          <a:p>
            <a:pPr marL="609600" indent="-609600">
              <a:buFontTx/>
              <a:buAutoNum type="arabicPeriod"/>
            </a:pPr>
            <a:r>
              <a:rPr lang="is-IS" sz="2000" b="1" dirty="0">
                <a:solidFill>
                  <a:schemeClr val="accent1"/>
                </a:solidFill>
              </a:rPr>
              <a:t>Heldur mótherja.</a:t>
            </a:r>
          </a:p>
          <a:p>
            <a:pPr marL="609600" indent="-609600">
              <a:buFontTx/>
              <a:buAutoNum type="arabicPeriod"/>
            </a:pPr>
            <a:r>
              <a:rPr lang="is-IS" sz="2000" b="1" dirty="0">
                <a:solidFill>
                  <a:schemeClr val="accent1"/>
                </a:solidFill>
              </a:rPr>
              <a:t>Hrækir á mótherja.</a:t>
            </a:r>
          </a:p>
          <a:p>
            <a:pPr marL="609600" indent="-609600">
              <a:buFontTx/>
              <a:buAutoNum type="arabicPeriod"/>
            </a:pPr>
            <a:r>
              <a:rPr lang="is-IS" sz="2000" b="1" dirty="0">
                <a:solidFill>
                  <a:schemeClr val="accent1"/>
                </a:solidFill>
              </a:rPr>
              <a:t>Handleikur knöttinn viljandi (nema martkvörður innan eigin vítateigs).</a:t>
            </a:r>
            <a:endParaRPr lang="en-US" sz="2000" b="1" dirty="0">
              <a:solidFill>
                <a:schemeClr val="accent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OLDIN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989273" y="1412876"/>
            <a:ext cx="7416800" cy="792163"/>
          </a:xfrm>
        </p:spPr>
        <p:txBody>
          <a:bodyPr>
            <a:normAutofit fontScale="90000"/>
          </a:bodyPr>
          <a:lstStyle/>
          <a:p>
            <a:pPr algn="ctr" eaLnBrk="1" hangingPunct="1">
              <a:buFontTx/>
              <a:buBlip>
                <a:blip r:embed="rId2"/>
              </a:buBlip>
            </a:pPr>
            <a:r>
              <a:rPr lang="is-IS" sz="4400" dirty="0">
                <a:solidFill>
                  <a:schemeClr val="accent2"/>
                </a:solidFill>
              </a:rPr>
              <a:t>  </a:t>
            </a:r>
            <a:r>
              <a:rPr lang="is-IS" sz="4400" dirty="0">
                <a:solidFill>
                  <a:schemeClr val="accent1"/>
                </a:solidFill>
              </a:rPr>
              <a:t>Vítaspyrna</a:t>
            </a:r>
            <a:br>
              <a:rPr lang="is-IS" sz="3600" dirty="0">
                <a:solidFill>
                  <a:schemeClr val="accent2"/>
                </a:solidFill>
              </a:rPr>
            </a:br>
            <a:endParaRPr lang="en-US" sz="3600" dirty="0">
              <a:solidFill>
                <a:schemeClr val="accent2"/>
              </a:solidFill>
            </a:endParaRPr>
          </a:p>
        </p:txBody>
      </p:sp>
      <p:sp>
        <p:nvSpPr>
          <p:cNvPr id="53251" name="Rectangle 3"/>
          <p:cNvSpPr>
            <a:spLocks noGrp="1" noChangeArrowheads="1"/>
          </p:cNvSpPr>
          <p:nvPr>
            <p:ph type="body" idx="1"/>
          </p:nvPr>
        </p:nvSpPr>
        <p:spPr>
          <a:xfrm>
            <a:off x="1804989" y="1916832"/>
            <a:ext cx="8582025" cy="4331568"/>
          </a:xfrm>
        </p:spPr>
        <p:txBody>
          <a:bodyPr>
            <a:normAutofit/>
          </a:bodyPr>
          <a:lstStyle/>
          <a:p>
            <a:pPr eaLnBrk="1" hangingPunct="1"/>
            <a:r>
              <a:rPr lang="is-IS" sz="2400" b="1" dirty="0">
                <a:solidFill>
                  <a:schemeClr val="accent1"/>
                </a:solidFill>
              </a:rPr>
              <a:t>Vítaspyrna er dæmd ef leikmaður fremur eitthvert fyrrgreindra leikbrota innan eigin vítateigs.</a:t>
            </a:r>
          </a:p>
          <a:p>
            <a:pPr eaLnBrk="1" hangingPunct="1"/>
            <a:r>
              <a:rPr lang="is-IS" sz="2400" b="1" dirty="0">
                <a:solidFill>
                  <a:schemeClr val="accent1"/>
                </a:solidFill>
              </a:rPr>
              <a:t>Staðsetning knattarins skiptir þar engu máli.</a:t>
            </a:r>
          </a:p>
          <a:p>
            <a:pPr eaLnBrk="1" hangingPunct="1"/>
            <a:r>
              <a:rPr lang="is-IS" sz="2400" b="1" dirty="0">
                <a:solidFill>
                  <a:schemeClr val="accent1"/>
                </a:solidFill>
              </a:rPr>
              <a:t>Ef spyrnandi brýtur af sér í spyrnunni fær hann gult spjald og dæmd óbein aukaspyrna á hann.</a:t>
            </a:r>
            <a:endParaRPr lang="en-US" sz="2400" b="1" dirty="0">
              <a:solidFill>
                <a:schemeClr val="accent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208214" y="838200"/>
            <a:ext cx="7704137" cy="762000"/>
          </a:xfrm>
        </p:spPr>
        <p:txBody>
          <a:bodyPr/>
          <a:lstStyle/>
          <a:p>
            <a:pPr algn="ctr" eaLnBrk="1" hangingPunct="1">
              <a:buFontTx/>
              <a:buBlip>
                <a:blip r:embed="rId2"/>
              </a:buBlip>
            </a:pPr>
            <a:r>
              <a:rPr lang="is-IS" dirty="0">
                <a:solidFill>
                  <a:schemeClr val="accent1"/>
                </a:solidFill>
                <a:effectLst/>
              </a:rPr>
              <a:t>  Óbein aukaspyrna</a:t>
            </a:r>
            <a:endParaRPr lang="en-US" dirty="0">
              <a:solidFill>
                <a:schemeClr val="accent1"/>
              </a:solidFill>
              <a:effectLst/>
            </a:endParaRPr>
          </a:p>
        </p:txBody>
      </p:sp>
      <p:sp>
        <p:nvSpPr>
          <p:cNvPr id="54275" name="Rectangle 3"/>
          <p:cNvSpPr>
            <a:spLocks noGrp="1" noChangeArrowheads="1"/>
          </p:cNvSpPr>
          <p:nvPr>
            <p:ph type="body" idx="1"/>
          </p:nvPr>
        </p:nvSpPr>
        <p:spPr/>
        <p:txBody>
          <a:bodyPr>
            <a:normAutofit lnSpcReduction="10000"/>
          </a:bodyPr>
          <a:lstStyle/>
          <a:p>
            <a:pPr eaLnBrk="1" hangingPunct="1"/>
            <a:r>
              <a:rPr lang="is-IS" sz="2400" b="1" dirty="0">
                <a:solidFill>
                  <a:schemeClr val="accent1"/>
                </a:solidFill>
              </a:rPr>
              <a:t>Markvörður</a:t>
            </a:r>
            <a:r>
              <a:rPr lang="is-IS" sz="1800" b="1" dirty="0">
                <a:solidFill>
                  <a:schemeClr val="accent1"/>
                </a:solidFill>
              </a:rPr>
              <a:t> notar meira en 6 sekúndur eftir að hann hefur </a:t>
            </a:r>
            <a:r>
              <a:rPr lang="is-IS" sz="1800" b="1" dirty="0" err="1">
                <a:solidFill>
                  <a:schemeClr val="accent1"/>
                </a:solidFill>
              </a:rPr>
              <a:t>náð</a:t>
            </a:r>
            <a:r>
              <a:rPr lang="is-IS" sz="1800" b="1" dirty="0">
                <a:solidFill>
                  <a:schemeClr val="accent1"/>
                </a:solidFill>
              </a:rPr>
              <a:t> valdi á knettinum.</a:t>
            </a:r>
          </a:p>
          <a:p>
            <a:pPr eaLnBrk="1" hangingPunct="1"/>
            <a:r>
              <a:rPr lang="is-IS" sz="1800" b="1" dirty="0">
                <a:solidFill>
                  <a:schemeClr val="accent1"/>
                </a:solidFill>
              </a:rPr>
              <a:t>Snertir knöttinn aftur með höndum án þess að annar leikmaður hafi snert knöttinn.</a:t>
            </a:r>
          </a:p>
          <a:p>
            <a:pPr eaLnBrk="1" hangingPunct="1"/>
            <a:r>
              <a:rPr lang="is-IS" sz="1800" b="1" dirty="0">
                <a:solidFill>
                  <a:schemeClr val="accent1"/>
                </a:solidFill>
              </a:rPr>
              <a:t>Snertir knöttinn með höndum eftir að samherji hefur spyrnt knettinum viljandi til hans.</a:t>
            </a:r>
          </a:p>
          <a:p>
            <a:pPr eaLnBrk="1" hangingPunct="1"/>
            <a:r>
              <a:rPr lang="is-IS" sz="1800" b="1" dirty="0">
                <a:solidFill>
                  <a:schemeClr val="accent1"/>
                </a:solidFill>
              </a:rPr>
              <a:t>Snertir knöttinn með höndum eftir að hafa fengið hann beint </a:t>
            </a:r>
            <a:r>
              <a:rPr lang="is-IS" sz="1800" b="1" dirty="0" err="1">
                <a:solidFill>
                  <a:schemeClr val="accent1"/>
                </a:solidFill>
              </a:rPr>
              <a:t>úr</a:t>
            </a:r>
            <a:r>
              <a:rPr lang="is-IS" sz="1800" b="1" dirty="0">
                <a:solidFill>
                  <a:schemeClr val="accent1"/>
                </a:solidFill>
              </a:rPr>
              <a:t> innkasti sem samherji tekur.</a:t>
            </a:r>
          </a:p>
          <a:p>
            <a:pPr eaLnBrk="1" hangingPunct="1"/>
            <a:r>
              <a:rPr lang="is-IS" sz="2400" b="1" dirty="0">
                <a:solidFill>
                  <a:schemeClr val="accent1"/>
                </a:solidFill>
              </a:rPr>
              <a:t>Leikmaður</a:t>
            </a:r>
            <a:r>
              <a:rPr lang="is-IS" sz="1800" b="1" dirty="0">
                <a:solidFill>
                  <a:schemeClr val="accent1"/>
                </a:solidFill>
              </a:rPr>
              <a:t> leikur með háskalegum hætti.</a:t>
            </a:r>
          </a:p>
          <a:p>
            <a:pPr eaLnBrk="1" hangingPunct="1"/>
            <a:r>
              <a:rPr lang="is-IS" sz="1800" b="1" dirty="0">
                <a:solidFill>
                  <a:schemeClr val="accent1"/>
                </a:solidFill>
              </a:rPr>
              <a:t>Hindrar för mótherja.</a:t>
            </a:r>
          </a:p>
          <a:p>
            <a:pPr eaLnBrk="1" hangingPunct="1"/>
            <a:r>
              <a:rPr lang="is-IS" sz="1800" b="1" dirty="0">
                <a:solidFill>
                  <a:schemeClr val="accent1"/>
                </a:solidFill>
              </a:rPr>
              <a:t>Hindrar  markvörðurinn í að losa sig við knöttinn </a:t>
            </a:r>
            <a:r>
              <a:rPr lang="is-IS" sz="1800" b="1" dirty="0" err="1">
                <a:solidFill>
                  <a:schemeClr val="accent1"/>
                </a:solidFill>
              </a:rPr>
              <a:t>úr</a:t>
            </a:r>
            <a:r>
              <a:rPr lang="is-IS" sz="1800" b="1" dirty="0">
                <a:solidFill>
                  <a:schemeClr val="accent1"/>
                </a:solidFill>
              </a:rPr>
              <a:t> höndum sér.</a:t>
            </a:r>
          </a:p>
          <a:p>
            <a:pPr eaLnBrk="1" hangingPunct="1"/>
            <a:r>
              <a:rPr lang="is-IS" sz="1800" b="1" dirty="0">
                <a:solidFill>
                  <a:schemeClr val="accent1"/>
                </a:solidFill>
              </a:rPr>
              <a:t>Fremur eitthvert annað leikbrot sem hefur ekki verið nefnt í 12. grein.</a:t>
            </a:r>
          </a:p>
          <a:p>
            <a:pPr eaLnBrk="1" hangingPunct="1"/>
            <a:r>
              <a:rPr lang="is-IS" sz="1800" b="1" dirty="0">
                <a:solidFill>
                  <a:schemeClr val="accent1"/>
                </a:solidFill>
              </a:rPr>
              <a:t>Rangstaða.</a:t>
            </a:r>
          </a:p>
          <a:p>
            <a:pPr eaLnBrk="1" hangingPunct="1"/>
            <a:endParaRPr lang="en-US" sz="1800" b="1" dirty="0">
              <a:solidFill>
                <a:schemeClr val="accent2"/>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79650" y="1125538"/>
            <a:ext cx="7385050" cy="762000"/>
          </a:xfrm>
        </p:spPr>
        <p:txBody>
          <a:bodyPr>
            <a:normAutofit fontScale="90000"/>
          </a:bodyPr>
          <a:lstStyle/>
          <a:p>
            <a:pPr algn="ctr" eaLnBrk="1" hangingPunct="1">
              <a:buFontTx/>
              <a:buBlip>
                <a:blip r:embed="rId2"/>
              </a:buBlip>
            </a:pPr>
            <a:r>
              <a:rPr lang="is-IS" sz="3600" dirty="0">
                <a:solidFill>
                  <a:schemeClr val="accent2"/>
                </a:solidFill>
              </a:rPr>
              <a:t>  Áminningar</a:t>
            </a:r>
            <a:br>
              <a:rPr lang="is-IS" sz="3600" dirty="0">
                <a:solidFill>
                  <a:schemeClr val="accent2"/>
                </a:solidFill>
              </a:rPr>
            </a:br>
            <a:endParaRPr lang="en-US" sz="3600" dirty="0">
              <a:solidFill>
                <a:schemeClr val="accent2"/>
              </a:solidFill>
            </a:endParaRPr>
          </a:p>
        </p:txBody>
      </p:sp>
      <p:sp>
        <p:nvSpPr>
          <p:cNvPr id="55299" name="Rectangle 3"/>
          <p:cNvSpPr>
            <a:spLocks noGrp="1" noChangeArrowheads="1"/>
          </p:cNvSpPr>
          <p:nvPr>
            <p:ph type="body" idx="1"/>
          </p:nvPr>
        </p:nvSpPr>
        <p:spPr>
          <a:xfrm>
            <a:off x="1804989" y="2276476"/>
            <a:ext cx="8582025" cy="3971925"/>
          </a:xfrm>
        </p:spPr>
        <p:txBody>
          <a:bodyPr/>
          <a:lstStyle/>
          <a:p>
            <a:pPr marL="609600" indent="-609600">
              <a:buFontTx/>
              <a:buAutoNum type="arabicPeriod"/>
            </a:pPr>
            <a:r>
              <a:rPr lang="is-IS" sz="2400" b="1" dirty="0">
                <a:solidFill>
                  <a:schemeClr val="accent1"/>
                </a:solidFill>
              </a:rPr>
              <a:t>Gerist sekur um óíþróttamannslega framkomu</a:t>
            </a:r>
          </a:p>
          <a:p>
            <a:pPr marL="609600" indent="-609600">
              <a:buFontTx/>
              <a:buAutoNum type="arabicPeriod"/>
            </a:pPr>
            <a:r>
              <a:rPr lang="is-IS" sz="2400" b="1" dirty="0">
                <a:solidFill>
                  <a:schemeClr val="accent1"/>
                </a:solidFill>
              </a:rPr>
              <a:t>Hefur uppi mótmæli með orðum eða látæði</a:t>
            </a:r>
          </a:p>
          <a:p>
            <a:pPr marL="609600" indent="-609600">
              <a:buFontTx/>
              <a:buAutoNum type="arabicPeriod"/>
            </a:pPr>
            <a:r>
              <a:rPr lang="is-IS" sz="2400" b="1" dirty="0">
                <a:solidFill>
                  <a:schemeClr val="accent1"/>
                </a:solidFill>
              </a:rPr>
              <a:t>Brýtur knattspyrnulögin hvað eftir annað</a:t>
            </a:r>
          </a:p>
          <a:p>
            <a:pPr marL="609600" indent="-609600">
              <a:buFontTx/>
              <a:buAutoNum type="arabicPeriod"/>
            </a:pPr>
            <a:r>
              <a:rPr lang="is-IS" sz="2400" b="1" dirty="0">
                <a:solidFill>
                  <a:schemeClr val="accent1"/>
                </a:solidFill>
              </a:rPr>
              <a:t>Tefur fyrir að leikur geti hafist að nýju</a:t>
            </a:r>
          </a:p>
          <a:p>
            <a:pPr marL="609600" indent="-609600">
              <a:buFontTx/>
              <a:buAutoNum type="arabicPeriod"/>
            </a:pPr>
            <a:r>
              <a:rPr lang="is-IS" sz="2400" b="1" dirty="0">
                <a:solidFill>
                  <a:schemeClr val="accent1"/>
                </a:solidFill>
              </a:rPr>
              <a:t>Virðir ekki tilskilda fjarlægð, þegar hefja skal leik að nýju með hornspyrnu eða aukaspyrnu</a:t>
            </a:r>
          </a:p>
          <a:p>
            <a:pPr marL="609600" indent="-609600">
              <a:buFontTx/>
              <a:buAutoNum type="arabicPeriod"/>
            </a:pPr>
            <a:r>
              <a:rPr lang="is-IS" sz="2400" b="1" dirty="0">
                <a:solidFill>
                  <a:schemeClr val="accent1"/>
                </a:solidFill>
              </a:rPr>
              <a:t>Kemur inn á eða kemur aftur inn á, án leyfis dómara</a:t>
            </a:r>
          </a:p>
          <a:p>
            <a:pPr marL="609600" indent="-609600">
              <a:buFontTx/>
              <a:buAutoNum type="arabicPeriod"/>
            </a:pPr>
            <a:r>
              <a:rPr lang="is-IS" sz="2400" b="1" dirty="0">
                <a:solidFill>
                  <a:schemeClr val="accent1"/>
                </a:solidFill>
              </a:rPr>
              <a:t>Fer viljandi af leikvelli án leyfis dómara</a:t>
            </a:r>
          </a:p>
          <a:p>
            <a:pPr marL="609600" indent="-609600">
              <a:buFontTx/>
              <a:buAutoNum type="arabicPeriod"/>
            </a:pPr>
            <a:endParaRPr lang="en-US" sz="2000" b="1" dirty="0">
              <a:solidFill>
                <a:schemeClr val="accent2"/>
              </a:solidFill>
            </a:endParaRPr>
          </a:p>
        </p:txBody>
      </p:sp>
      <p:pic>
        <p:nvPicPr>
          <p:cNvPr id="55300" name="Picture 4" descr="j0121121"/>
          <p:cNvPicPr>
            <a:picLocks noChangeAspect="1" noChangeArrowheads="1"/>
          </p:cNvPicPr>
          <p:nvPr/>
        </p:nvPicPr>
        <p:blipFill>
          <a:blip r:embed="rId3" cstate="print"/>
          <a:srcRect/>
          <a:stretch>
            <a:fillRect/>
          </a:stretch>
        </p:blipFill>
        <p:spPr bwMode="auto">
          <a:xfrm>
            <a:off x="8183563" y="1052514"/>
            <a:ext cx="2146300" cy="2376487"/>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351088" y="981075"/>
            <a:ext cx="7345362" cy="1049338"/>
          </a:xfrm>
        </p:spPr>
        <p:txBody>
          <a:bodyPr>
            <a:normAutofit fontScale="90000"/>
          </a:bodyPr>
          <a:lstStyle/>
          <a:p>
            <a:pPr algn="ctr" eaLnBrk="1" hangingPunct="1">
              <a:buFontTx/>
              <a:buBlip>
                <a:blip r:embed="rId2"/>
              </a:buBlip>
            </a:pPr>
            <a:r>
              <a:rPr lang="is-IS" sz="3600" dirty="0">
                <a:solidFill>
                  <a:schemeClr val="accent2"/>
                </a:solidFill>
              </a:rPr>
              <a:t>  Brottvísanir</a:t>
            </a:r>
            <a:br>
              <a:rPr lang="en-US" sz="3600" dirty="0">
                <a:solidFill>
                  <a:schemeClr val="accent2"/>
                </a:solidFill>
              </a:rPr>
            </a:br>
            <a:endParaRPr lang="en-US" sz="3600" dirty="0">
              <a:solidFill>
                <a:schemeClr val="accent2"/>
              </a:solidFill>
            </a:endParaRPr>
          </a:p>
        </p:txBody>
      </p:sp>
      <p:sp>
        <p:nvSpPr>
          <p:cNvPr id="56323" name="Rectangle 3"/>
          <p:cNvSpPr>
            <a:spLocks noGrp="1" noChangeArrowheads="1"/>
          </p:cNvSpPr>
          <p:nvPr>
            <p:ph type="body" idx="1"/>
          </p:nvPr>
        </p:nvSpPr>
        <p:spPr>
          <a:xfrm>
            <a:off x="1774826" y="1844676"/>
            <a:ext cx="8582025" cy="4784725"/>
          </a:xfrm>
        </p:spPr>
        <p:txBody>
          <a:bodyPr>
            <a:normAutofit/>
          </a:bodyPr>
          <a:lstStyle/>
          <a:p>
            <a:pPr marL="609600" indent="-609600"/>
            <a:r>
              <a:rPr lang="is-IS" sz="2000" b="1" dirty="0">
                <a:solidFill>
                  <a:schemeClr val="accent1"/>
                </a:solidFill>
              </a:rPr>
              <a:t>Leikmanni skal vísað af leikvelli og sýnt rautt spjald, ef hann fremur eitthvert eftirfarandi sjö leikbrota:</a:t>
            </a:r>
          </a:p>
          <a:p>
            <a:pPr marL="609600" indent="-609600"/>
            <a:endParaRPr lang="is-IS" sz="2000" b="1" dirty="0">
              <a:solidFill>
                <a:schemeClr val="accent1"/>
              </a:solidFill>
            </a:endParaRPr>
          </a:p>
          <a:p>
            <a:pPr marL="609600" indent="-609600">
              <a:buFontTx/>
              <a:buAutoNum type="arabicPeriod"/>
            </a:pPr>
            <a:r>
              <a:rPr lang="is-IS" sz="2000" b="1" dirty="0">
                <a:solidFill>
                  <a:schemeClr val="accent1"/>
                </a:solidFill>
              </a:rPr>
              <a:t>Gerist sekur um alvarlega grófan leik</a:t>
            </a:r>
          </a:p>
          <a:p>
            <a:pPr marL="609600" indent="-609600">
              <a:buFontTx/>
              <a:buAutoNum type="arabicPeriod"/>
            </a:pPr>
            <a:r>
              <a:rPr lang="is-IS" sz="2000" b="1" dirty="0">
                <a:solidFill>
                  <a:schemeClr val="accent1"/>
                </a:solidFill>
              </a:rPr>
              <a:t>Gerist sekur um ofsalega framkomu</a:t>
            </a:r>
          </a:p>
          <a:p>
            <a:pPr marL="609600" indent="-609600">
              <a:buFontTx/>
              <a:buAutoNum type="arabicPeriod"/>
            </a:pPr>
            <a:r>
              <a:rPr lang="is-IS" sz="2000" b="1" dirty="0">
                <a:solidFill>
                  <a:schemeClr val="accent1"/>
                </a:solidFill>
              </a:rPr>
              <a:t>Hrækir að mótherja eða hverjum sem er</a:t>
            </a:r>
          </a:p>
          <a:p>
            <a:pPr marL="609600" indent="-609600">
              <a:buFontTx/>
              <a:buAutoNum type="arabicPeriod"/>
            </a:pPr>
            <a:r>
              <a:rPr lang="is-IS" sz="2000" b="1" dirty="0">
                <a:solidFill>
                  <a:schemeClr val="accent1"/>
                </a:solidFill>
              </a:rPr>
              <a:t>Hefur af liði mótherjanna mark eða augljóst marktækifæri með þvi að handleika knöttinn viljandi (á ekki við markvörð innan eigin vítateigs)</a:t>
            </a:r>
          </a:p>
          <a:p>
            <a:pPr marL="609600" indent="-609600">
              <a:buFontTx/>
              <a:buAutoNum type="arabicPeriod"/>
            </a:pPr>
            <a:r>
              <a:rPr lang="is-IS" sz="2000" b="1" dirty="0">
                <a:solidFill>
                  <a:schemeClr val="accent1"/>
                </a:solidFill>
              </a:rPr>
              <a:t>Hefur augljóst marktækifæri af mótherja, sem er á leið að marki leikmannsins.</a:t>
            </a:r>
          </a:p>
          <a:p>
            <a:pPr marL="609600" indent="-609600">
              <a:buFontTx/>
              <a:buAutoNum type="arabicPeriod"/>
            </a:pPr>
            <a:r>
              <a:rPr lang="is-IS" sz="2000" b="1" dirty="0">
                <a:solidFill>
                  <a:schemeClr val="accent1"/>
                </a:solidFill>
              </a:rPr>
              <a:t>Notar særandi eða móðgandi eða svívirðilegt orðbragð og/eða látæði</a:t>
            </a:r>
          </a:p>
          <a:p>
            <a:pPr marL="609600" indent="-609600">
              <a:buFontTx/>
              <a:buAutoNum type="arabicPeriod"/>
            </a:pPr>
            <a:r>
              <a:rPr lang="is-IS" sz="2000" b="1" dirty="0">
                <a:solidFill>
                  <a:schemeClr val="accent1"/>
                </a:solidFill>
              </a:rPr>
              <a:t>Hlýtur aðra áminningu  í sama leiknum</a:t>
            </a:r>
            <a:endParaRPr lang="en-US" sz="2000" b="1" dirty="0">
              <a:solidFill>
                <a:schemeClr val="accent1"/>
              </a:solidFill>
            </a:endParaRPr>
          </a:p>
        </p:txBody>
      </p:sp>
      <p:pic>
        <p:nvPicPr>
          <p:cNvPr id="56324" name="Picture 5" descr="j0118963"/>
          <p:cNvPicPr>
            <a:picLocks noChangeAspect="1" noChangeArrowheads="1"/>
          </p:cNvPicPr>
          <p:nvPr/>
        </p:nvPicPr>
        <p:blipFill>
          <a:blip r:embed="rId3" cstate="print"/>
          <a:srcRect/>
          <a:stretch>
            <a:fillRect/>
          </a:stretch>
        </p:blipFill>
        <p:spPr bwMode="auto">
          <a:xfrm>
            <a:off x="8616950" y="2276475"/>
            <a:ext cx="1189038" cy="15113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883A319-E012-458E-A34B-3014E338BAD3}"/>
              </a:ext>
            </a:extLst>
          </p:cNvPr>
          <p:cNvSpPr>
            <a:spLocks noGrp="1"/>
          </p:cNvSpPr>
          <p:nvPr>
            <p:ph type="subTitle" idx="1"/>
          </p:nvPr>
        </p:nvSpPr>
        <p:spPr>
          <a:xfrm>
            <a:off x="2895600" y="1772816"/>
            <a:ext cx="6400800" cy="3865984"/>
          </a:xfrm>
        </p:spPr>
        <p:txBody>
          <a:bodyPr/>
          <a:lstStyle/>
          <a:p>
            <a:pPr marL="457200" indent="-457200" algn="l">
              <a:buFontTx/>
              <a:buChar char="-"/>
            </a:pPr>
            <a:r>
              <a:rPr lang="is-IS" sz="2400" dirty="0"/>
              <a:t>Möguleiki á að leika knetti.</a:t>
            </a:r>
          </a:p>
          <a:p>
            <a:pPr marL="457200" indent="-457200" algn="l">
              <a:buFontTx/>
              <a:buChar char="-"/>
            </a:pPr>
            <a:r>
              <a:rPr lang="is-IS" sz="2400" dirty="0"/>
              <a:t>Hraði/kraftur.</a:t>
            </a:r>
          </a:p>
          <a:p>
            <a:pPr marL="457200" indent="-457200" algn="l">
              <a:buFontTx/>
              <a:buChar char="-"/>
            </a:pPr>
            <a:r>
              <a:rPr lang="is-IS" sz="2400" dirty="0"/>
              <a:t>Staða fótar / Takkar.</a:t>
            </a:r>
          </a:p>
          <a:p>
            <a:pPr marL="457200" indent="-457200" algn="l">
              <a:buFontTx/>
              <a:buChar char="-"/>
            </a:pPr>
            <a:r>
              <a:rPr lang="is-IS" sz="2400" dirty="0"/>
              <a:t>Ógnar öryggi andstæðings.</a:t>
            </a:r>
          </a:p>
          <a:p>
            <a:pPr marL="457200" indent="-457200" algn="l">
              <a:buFontTx/>
              <a:buChar char="-"/>
            </a:pPr>
            <a:endParaRPr lang="is-IS" dirty="0"/>
          </a:p>
          <a:p>
            <a:pPr algn="l"/>
            <a:endParaRPr lang="is-IS" dirty="0"/>
          </a:p>
        </p:txBody>
      </p:sp>
      <p:sp>
        <p:nvSpPr>
          <p:cNvPr id="3" name="Title 2">
            <a:extLst>
              <a:ext uri="{FF2B5EF4-FFF2-40B4-BE49-F238E27FC236}">
                <a16:creationId xmlns:a16="http://schemas.microsoft.com/office/drawing/2014/main" id="{581109D3-3F87-4C51-B661-8A5FBB08523A}"/>
              </a:ext>
            </a:extLst>
          </p:cNvPr>
          <p:cNvSpPr>
            <a:spLocks noGrp="1"/>
          </p:cNvSpPr>
          <p:nvPr>
            <p:ph type="title"/>
          </p:nvPr>
        </p:nvSpPr>
        <p:spPr>
          <a:xfrm>
            <a:off x="2202872" y="365125"/>
            <a:ext cx="9150928" cy="1269122"/>
          </a:xfrm>
        </p:spPr>
        <p:txBody>
          <a:bodyPr/>
          <a:lstStyle/>
          <a:p>
            <a:pPr algn="ctr"/>
            <a:r>
              <a:rPr lang="is-IS" dirty="0"/>
              <a:t>Leikbrot-Til athugunar</a:t>
            </a:r>
          </a:p>
        </p:txBody>
      </p:sp>
      <p:pic>
        <p:nvPicPr>
          <p:cNvPr id="5" name="Picture 4">
            <a:extLst>
              <a:ext uri="{FF2B5EF4-FFF2-40B4-BE49-F238E27FC236}">
                <a16:creationId xmlns:a16="http://schemas.microsoft.com/office/drawing/2014/main" id="{140875AD-4648-42DC-BB22-19097FE97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752" y="3501957"/>
            <a:ext cx="4608512" cy="3073941"/>
          </a:xfrm>
          <a:prstGeom prst="rect">
            <a:avLst/>
          </a:prstGeom>
        </p:spPr>
      </p:pic>
    </p:spTree>
    <p:extLst>
      <p:ext uri="{BB962C8B-B14F-4D97-AF65-F5344CB8AC3E}">
        <p14:creationId xmlns:p14="http://schemas.microsoft.com/office/powerpoint/2010/main" val="276183933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54A6C-D39E-40F0-9FF6-8056F552BF54}"/>
              </a:ext>
            </a:extLst>
          </p:cNvPr>
          <p:cNvSpPr>
            <a:spLocks noGrp="1"/>
          </p:cNvSpPr>
          <p:nvPr>
            <p:ph type="title"/>
          </p:nvPr>
        </p:nvSpPr>
        <p:spPr/>
        <p:txBody>
          <a:bodyPr/>
          <a:lstStyle/>
          <a:p>
            <a:endParaRPr lang="is-IS"/>
          </a:p>
        </p:txBody>
      </p:sp>
      <p:sp>
        <p:nvSpPr>
          <p:cNvPr id="3" name="Content Placeholder 2">
            <a:extLst>
              <a:ext uri="{FF2B5EF4-FFF2-40B4-BE49-F238E27FC236}">
                <a16:creationId xmlns:a16="http://schemas.microsoft.com/office/drawing/2014/main" id="{067B46BF-9A00-4001-A2B8-028CCF011DFE}"/>
              </a:ext>
            </a:extLst>
          </p:cNvPr>
          <p:cNvSpPr>
            <a:spLocks noGrp="1"/>
          </p:cNvSpPr>
          <p:nvPr>
            <p:ph idx="1"/>
          </p:nvPr>
        </p:nvSpPr>
        <p:spPr/>
        <p:txBody>
          <a:bodyPr/>
          <a:lstStyle/>
          <a:p>
            <a:endParaRPr lang="is-IS" dirty="0"/>
          </a:p>
          <a:p>
            <a:endParaRPr lang="is-IS" dirty="0"/>
          </a:p>
        </p:txBody>
      </p:sp>
      <p:pic>
        <p:nvPicPr>
          <p:cNvPr id="4" name="Picture 3">
            <a:extLst>
              <a:ext uri="{FF2B5EF4-FFF2-40B4-BE49-F238E27FC236}">
                <a16:creationId xmlns:a16="http://schemas.microsoft.com/office/drawing/2014/main" id="{464A40F0-D37C-4E83-A37F-71B54BE33314}"/>
              </a:ext>
            </a:extLst>
          </p:cNvPr>
          <p:cNvPicPr>
            <a:picLocks noChangeAspect="1"/>
          </p:cNvPicPr>
          <p:nvPr/>
        </p:nvPicPr>
        <p:blipFill>
          <a:blip r:embed="rId2"/>
          <a:stretch>
            <a:fillRect/>
          </a:stretch>
        </p:blipFill>
        <p:spPr>
          <a:xfrm>
            <a:off x="2930526" y="1622442"/>
            <a:ext cx="6319807" cy="3606758"/>
          </a:xfrm>
          <a:prstGeom prst="rect">
            <a:avLst/>
          </a:prstGeom>
        </p:spPr>
      </p:pic>
    </p:spTree>
    <p:extLst>
      <p:ext uri="{BB962C8B-B14F-4D97-AF65-F5344CB8AC3E}">
        <p14:creationId xmlns:p14="http://schemas.microsoft.com/office/powerpoint/2010/main" val="25648968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2872" y="851514"/>
            <a:ext cx="9150927" cy="996741"/>
          </a:xfrm>
        </p:spPr>
        <p:txBody>
          <a:bodyPr/>
          <a:lstStyle/>
          <a:p>
            <a:pPr algn="ctr">
              <a:defRPr/>
            </a:pPr>
            <a:r>
              <a:rPr lang="is-IS" dirty="0"/>
              <a:t>Ógætileg, gáleysisleg eða of harkaleg leikbrot.</a:t>
            </a:r>
            <a:endParaRPr lang="en-US" dirty="0"/>
          </a:p>
        </p:txBody>
      </p:sp>
      <p:sp>
        <p:nvSpPr>
          <p:cNvPr id="57347" name="Content Placeholder 2"/>
          <p:cNvSpPr>
            <a:spLocks noGrp="1"/>
          </p:cNvSpPr>
          <p:nvPr>
            <p:ph idx="1"/>
          </p:nvPr>
        </p:nvSpPr>
        <p:spPr/>
        <p:txBody>
          <a:bodyPr/>
          <a:lstStyle/>
          <a:p>
            <a:r>
              <a:rPr lang="is-IS" b="1" u="sng" dirty="0" err="1">
                <a:solidFill>
                  <a:schemeClr val="accent1"/>
                </a:solidFill>
              </a:rPr>
              <a:t>Ógætileg</a:t>
            </a:r>
            <a:r>
              <a:rPr lang="is-IS" b="1" u="sng" dirty="0">
                <a:solidFill>
                  <a:schemeClr val="accent1"/>
                </a:solidFill>
              </a:rPr>
              <a:t>:</a:t>
            </a:r>
            <a:r>
              <a:rPr lang="is-IS" b="1" dirty="0">
                <a:solidFill>
                  <a:schemeClr val="accent1"/>
                </a:solidFill>
              </a:rPr>
              <a:t> </a:t>
            </a:r>
            <a:r>
              <a:rPr lang="is-IS" sz="2400" dirty="0">
                <a:solidFill>
                  <a:schemeClr val="accent1"/>
                </a:solidFill>
              </a:rPr>
              <a:t>Leikmaður sækir að mótherja án nærgætni eða tillitsemi eða sýnir ekki aðgát. Ekkert spjald.</a:t>
            </a:r>
          </a:p>
          <a:p>
            <a:r>
              <a:rPr lang="is-IS" b="1" u="sng" dirty="0">
                <a:solidFill>
                  <a:schemeClr val="accent1"/>
                </a:solidFill>
              </a:rPr>
              <a:t>Skeytingarlaus:</a:t>
            </a:r>
            <a:r>
              <a:rPr lang="is-IS" dirty="0">
                <a:solidFill>
                  <a:schemeClr val="accent1"/>
                </a:solidFill>
              </a:rPr>
              <a:t> </a:t>
            </a:r>
            <a:r>
              <a:rPr lang="is-IS" sz="2400" dirty="0">
                <a:solidFill>
                  <a:schemeClr val="accent1"/>
                </a:solidFill>
              </a:rPr>
              <a:t>Leikmaður virðir lítils áhættuna sem hann skapar mótherjanum og afleiðingar Gult spjald.</a:t>
            </a:r>
          </a:p>
          <a:p>
            <a:r>
              <a:rPr lang="is-IS" b="1" u="sng" dirty="0">
                <a:solidFill>
                  <a:schemeClr val="accent1"/>
                </a:solidFill>
              </a:rPr>
              <a:t>Heiftarleg:</a:t>
            </a:r>
            <a:r>
              <a:rPr lang="is-IS" dirty="0">
                <a:solidFill>
                  <a:schemeClr val="accent1"/>
                </a:solidFill>
              </a:rPr>
              <a:t> </a:t>
            </a:r>
            <a:r>
              <a:rPr lang="is-IS" sz="2400" dirty="0">
                <a:solidFill>
                  <a:schemeClr val="accent1"/>
                </a:solidFill>
              </a:rPr>
              <a:t>Leikmaður beitir óþörfu afli og ógnar þannig öryggi anstæðings síns. Rautt spjald.</a:t>
            </a:r>
            <a:endParaRPr lang="en-US" sz="2400" dirty="0">
              <a:solidFill>
                <a:schemeClr val="accent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Rupl. </a:t>
            </a:r>
          </a:p>
        </p:txBody>
      </p:sp>
      <p:sp>
        <p:nvSpPr>
          <p:cNvPr id="3" name="Content Placeholder 2"/>
          <p:cNvSpPr>
            <a:spLocks noGrp="1"/>
          </p:cNvSpPr>
          <p:nvPr>
            <p:ph idx="1"/>
          </p:nvPr>
        </p:nvSpPr>
        <p:spPr/>
        <p:txBody>
          <a:bodyPr/>
          <a:lstStyle/>
          <a:p>
            <a:r>
              <a:rPr lang="is-IS" sz="2400" dirty="0">
                <a:solidFill>
                  <a:schemeClr val="accent1"/>
                </a:solidFill>
              </a:rPr>
              <a:t>Alltaf rautt eigi ruplið sér stað utan teigs.</a:t>
            </a:r>
          </a:p>
          <a:p>
            <a:r>
              <a:rPr lang="is-IS" sz="2400" dirty="0">
                <a:solidFill>
                  <a:schemeClr val="accent1"/>
                </a:solidFill>
              </a:rPr>
              <a:t>Inni í teig. Áfram rautt fyrir einlægan brotavilja. Annars gult.</a:t>
            </a:r>
          </a:p>
          <a:p>
            <a:endParaRPr lang="is-IS" dirty="0"/>
          </a:p>
          <a:p>
            <a:endParaRPr lang="is-IS" dirty="0"/>
          </a:p>
        </p:txBody>
      </p:sp>
      <p:pic>
        <p:nvPicPr>
          <p:cNvPr id="4" name="Picture 3"/>
          <p:cNvPicPr>
            <a:picLocks noChangeAspect="1"/>
          </p:cNvPicPr>
          <p:nvPr/>
        </p:nvPicPr>
        <p:blipFill>
          <a:blip r:embed="rId2"/>
          <a:stretch>
            <a:fillRect/>
          </a:stretch>
        </p:blipFill>
        <p:spPr>
          <a:xfrm>
            <a:off x="3575720" y="3501008"/>
            <a:ext cx="4608512" cy="2592288"/>
          </a:xfrm>
          <a:prstGeom prst="rect">
            <a:avLst/>
          </a:prstGeom>
        </p:spPr>
      </p:pic>
    </p:spTree>
    <p:extLst>
      <p:ext uri="{BB962C8B-B14F-4D97-AF65-F5344CB8AC3E}">
        <p14:creationId xmlns:p14="http://schemas.microsoft.com/office/powerpoint/2010/main" val="1564651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2872" y="437746"/>
            <a:ext cx="9150927" cy="1125754"/>
          </a:xfrm>
        </p:spPr>
        <p:txBody>
          <a:bodyPr>
            <a:noAutofit/>
          </a:bodyPr>
          <a:lstStyle/>
          <a:p>
            <a:r>
              <a:rPr lang="is-IS" sz="4000" dirty="0"/>
              <a:t>Helgi Mikael Jónasson </a:t>
            </a:r>
            <a:br>
              <a:rPr lang="is-IS" sz="4000" dirty="0"/>
            </a:br>
            <a:r>
              <a:rPr lang="is-IS" sz="4000" dirty="0"/>
              <a:t>26 ára.</a:t>
            </a:r>
          </a:p>
        </p:txBody>
      </p:sp>
      <p:sp>
        <p:nvSpPr>
          <p:cNvPr id="3" name="Content Placeholder 2"/>
          <p:cNvSpPr>
            <a:spLocks noGrp="1"/>
          </p:cNvSpPr>
          <p:nvPr>
            <p:ph idx="1"/>
          </p:nvPr>
        </p:nvSpPr>
        <p:spPr>
          <a:xfrm>
            <a:off x="2202872" y="2177076"/>
            <a:ext cx="9150928" cy="3931893"/>
          </a:xfrm>
        </p:spPr>
        <p:txBody>
          <a:bodyPr>
            <a:normAutofit fontScale="25000" lnSpcReduction="20000"/>
          </a:bodyPr>
          <a:lstStyle/>
          <a:p>
            <a:endParaRPr lang="is-IS" dirty="0"/>
          </a:p>
          <a:p>
            <a:r>
              <a:rPr lang="is-IS" sz="9600" dirty="0"/>
              <a:t>- Byrjar </a:t>
            </a:r>
            <a:r>
              <a:rPr lang="is-IS" sz="9600" dirty="0" err="1"/>
              <a:t>hjá</a:t>
            </a:r>
            <a:r>
              <a:rPr lang="is-IS" sz="9600" dirty="0"/>
              <a:t> KSÍ 2014.</a:t>
            </a:r>
          </a:p>
          <a:p>
            <a:r>
              <a:rPr lang="is-IS" sz="9600" dirty="0"/>
              <a:t>-Fyrrum leikmaður.</a:t>
            </a:r>
          </a:p>
          <a:p>
            <a:r>
              <a:rPr lang="is-IS" sz="9600" dirty="0"/>
              <a:t>-Fyrrum þjálfari.</a:t>
            </a:r>
          </a:p>
          <a:p>
            <a:r>
              <a:rPr lang="is-IS" sz="9600" dirty="0"/>
              <a:t>-Dómari í </a:t>
            </a:r>
            <a:r>
              <a:rPr lang="is-IS" sz="9600" dirty="0" err="1"/>
              <a:t>Pepsí</a:t>
            </a:r>
            <a:r>
              <a:rPr lang="is-IS" sz="9600" dirty="0"/>
              <a:t>.                    </a:t>
            </a:r>
          </a:p>
          <a:p>
            <a:r>
              <a:rPr lang="is-IS" sz="9600" dirty="0"/>
              <a:t>-</a:t>
            </a:r>
            <a:r>
              <a:rPr lang="is-IS" sz="9600" dirty="0" err="1"/>
              <a:t>Norðurlandamót</a:t>
            </a:r>
            <a:r>
              <a:rPr lang="is-IS" sz="9600" dirty="0"/>
              <a:t>.                    </a:t>
            </a:r>
          </a:p>
          <a:p>
            <a:r>
              <a:rPr lang="is-IS" sz="9600" dirty="0"/>
              <a:t>-Dómaraskipti England.</a:t>
            </a:r>
          </a:p>
          <a:p>
            <a:r>
              <a:rPr lang="is-IS" sz="9600" dirty="0"/>
              <a:t>-Norræn dómaraskipti.</a:t>
            </a:r>
          </a:p>
          <a:p>
            <a:r>
              <a:rPr lang="is-IS" sz="9600" dirty="0"/>
              <a:t>-25 ferðir út á land í sumar.</a:t>
            </a:r>
          </a:p>
          <a:p>
            <a:r>
              <a:rPr lang="is-IS" sz="9600" dirty="0"/>
              <a:t>- 2 CORE námskeið í Sviss</a:t>
            </a:r>
          </a:p>
          <a:p>
            <a:r>
              <a:rPr lang="is-IS" sz="9600" dirty="0"/>
              <a:t>- Nýliðanámskeið á Möltu</a:t>
            </a:r>
          </a:p>
          <a:p>
            <a:pPr marL="0" indent="0">
              <a:buNone/>
            </a:pPr>
            <a:endParaRPr lang="is-IS" dirty="0"/>
          </a:p>
        </p:txBody>
      </p:sp>
      <p:pic>
        <p:nvPicPr>
          <p:cNvPr id="5" name="Picture 4"/>
          <p:cNvPicPr>
            <a:picLocks noChangeAspect="1"/>
          </p:cNvPicPr>
          <p:nvPr/>
        </p:nvPicPr>
        <p:blipFill>
          <a:blip r:embed="rId2"/>
          <a:stretch>
            <a:fillRect/>
          </a:stretch>
        </p:blipFill>
        <p:spPr>
          <a:xfrm>
            <a:off x="7176120" y="2348880"/>
            <a:ext cx="1828800" cy="2495550"/>
          </a:xfrm>
          <a:prstGeom prst="rect">
            <a:avLst/>
          </a:prstGeom>
        </p:spPr>
      </p:pic>
    </p:spTree>
    <p:extLst>
      <p:ext uri="{BB962C8B-B14F-4D97-AF65-F5344CB8AC3E}">
        <p14:creationId xmlns:p14="http://schemas.microsoft.com/office/powerpoint/2010/main" val="19936187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351088" y="908050"/>
            <a:ext cx="7385050" cy="762000"/>
          </a:xfrm>
        </p:spPr>
        <p:txBody>
          <a:bodyPr/>
          <a:lstStyle/>
          <a:p>
            <a:pPr algn="ctr" eaLnBrk="1" hangingPunct="1">
              <a:defRPr/>
            </a:pPr>
            <a:r>
              <a:rPr lang="is-IS" u="sng" dirty="0"/>
              <a:t>13. Aukaspyrnur</a:t>
            </a:r>
            <a:endParaRPr lang="en-US" u="sng" dirty="0"/>
          </a:p>
        </p:txBody>
      </p:sp>
      <p:sp>
        <p:nvSpPr>
          <p:cNvPr id="58371" name="Rectangle 3"/>
          <p:cNvSpPr>
            <a:spLocks noGrp="1" noChangeArrowheads="1"/>
          </p:cNvSpPr>
          <p:nvPr>
            <p:ph type="body" idx="1"/>
          </p:nvPr>
        </p:nvSpPr>
        <p:spPr>
          <a:xfrm>
            <a:off x="2063751" y="1700214"/>
            <a:ext cx="8113713" cy="2592387"/>
          </a:xfrm>
        </p:spPr>
        <p:txBody>
          <a:bodyPr/>
          <a:lstStyle/>
          <a:p>
            <a:pPr algn="ctr" eaLnBrk="1" hangingPunct="1">
              <a:buFontTx/>
              <a:buBlip>
                <a:blip r:embed="rId2"/>
              </a:buBlip>
            </a:pPr>
            <a:r>
              <a:rPr lang="is-IS" sz="4800" b="1" dirty="0">
                <a:solidFill>
                  <a:schemeClr val="accent1"/>
                </a:solidFill>
              </a:rPr>
              <a:t>Beinar aukaspyrnur.</a:t>
            </a:r>
          </a:p>
          <a:p>
            <a:pPr eaLnBrk="1" hangingPunct="1">
              <a:buFontTx/>
              <a:buNone/>
            </a:pPr>
            <a:r>
              <a:rPr lang="is-IS" b="1" i="1" dirty="0">
                <a:solidFill>
                  <a:schemeClr val="accent1"/>
                </a:solidFill>
              </a:rPr>
              <a:t>   </a:t>
            </a:r>
            <a:r>
              <a:rPr lang="is-IS" sz="1800" b="1" i="1" dirty="0">
                <a:solidFill>
                  <a:schemeClr val="accent1"/>
                </a:solidFill>
              </a:rPr>
              <a:t>Það má skora rakleitt í mark andstæðinganna </a:t>
            </a:r>
            <a:r>
              <a:rPr lang="is-IS" sz="1800" b="1" i="1" dirty="0" err="1">
                <a:solidFill>
                  <a:schemeClr val="accent1"/>
                </a:solidFill>
              </a:rPr>
              <a:t>úr</a:t>
            </a:r>
            <a:r>
              <a:rPr lang="is-IS" sz="1800" b="1" i="1" dirty="0">
                <a:solidFill>
                  <a:schemeClr val="accent1"/>
                </a:solidFill>
              </a:rPr>
              <a:t> beinni spyrnu.</a:t>
            </a:r>
          </a:p>
          <a:p>
            <a:pPr eaLnBrk="1" hangingPunct="1">
              <a:buFontTx/>
              <a:buNone/>
            </a:pPr>
            <a:r>
              <a:rPr lang="is-IS" sz="1800" b="1" i="1" dirty="0">
                <a:solidFill>
                  <a:schemeClr val="accent1"/>
                </a:solidFill>
              </a:rPr>
              <a:t>	Í beinni spyrnu inni í vítateig þarf að spyrna knetti </a:t>
            </a:r>
            <a:r>
              <a:rPr lang="is-IS" sz="1800" b="1" i="1" dirty="0" err="1">
                <a:solidFill>
                  <a:schemeClr val="accent1"/>
                </a:solidFill>
              </a:rPr>
              <a:t>út</a:t>
            </a:r>
            <a:r>
              <a:rPr lang="is-IS" sz="1800" b="1" i="1" dirty="0">
                <a:solidFill>
                  <a:schemeClr val="accent1"/>
                </a:solidFill>
              </a:rPr>
              <a:t> fyrir vítateig.</a:t>
            </a:r>
          </a:p>
          <a:p>
            <a:pPr eaLnBrk="1" hangingPunct="1">
              <a:buFontTx/>
              <a:buNone/>
            </a:pPr>
            <a:r>
              <a:rPr lang="is-IS" sz="4000" b="1" i="1" dirty="0">
                <a:solidFill>
                  <a:schemeClr val="accent2"/>
                </a:solidFill>
              </a:rPr>
              <a:t>	</a:t>
            </a:r>
          </a:p>
          <a:p>
            <a:pPr eaLnBrk="1" hangingPunct="1">
              <a:buFontTx/>
              <a:buNone/>
            </a:pPr>
            <a:endParaRPr lang="en-US" sz="4000" b="1" i="1" dirty="0">
              <a:solidFill>
                <a:schemeClr val="accent2"/>
              </a:solidFill>
            </a:endParaRPr>
          </a:p>
        </p:txBody>
      </p:sp>
      <p:sp>
        <p:nvSpPr>
          <p:cNvPr id="58372" name="Text Box 5"/>
          <p:cNvSpPr txBox="1">
            <a:spLocks noChangeArrowheads="1"/>
          </p:cNvSpPr>
          <p:nvPr/>
        </p:nvSpPr>
        <p:spPr bwMode="auto">
          <a:xfrm>
            <a:off x="1992313" y="3716338"/>
            <a:ext cx="8280400" cy="2523768"/>
          </a:xfrm>
          <a:prstGeom prst="rect">
            <a:avLst/>
          </a:prstGeom>
          <a:noFill/>
          <a:ln w="9525">
            <a:noFill/>
            <a:miter lim="800000"/>
            <a:headEnd/>
            <a:tailEnd/>
          </a:ln>
        </p:spPr>
        <p:txBody>
          <a:bodyPr>
            <a:spAutoFit/>
          </a:bodyPr>
          <a:lstStyle/>
          <a:p>
            <a:pPr>
              <a:buFontTx/>
              <a:buBlip>
                <a:blip r:embed="rId2"/>
              </a:buBlip>
            </a:pPr>
            <a:r>
              <a:rPr lang="is-IS" sz="3200" b="1" dirty="0">
                <a:solidFill>
                  <a:schemeClr val="accent1"/>
                </a:solidFill>
              </a:rPr>
              <a:t> Óbeinar aukaspyrnur.</a:t>
            </a:r>
          </a:p>
          <a:p>
            <a:r>
              <a:rPr lang="is-IS" b="1" i="1" dirty="0">
                <a:solidFill>
                  <a:schemeClr val="accent1"/>
                </a:solidFill>
              </a:rPr>
              <a:t>Knötturinn verður að koma við annan leikmann til að markið standi.</a:t>
            </a:r>
          </a:p>
          <a:p>
            <a:r>
              <a:rPr lang="is-IS" b="1" i="1" dirty="0">
                <a:solidFill>
                  <a:schemeClr val="accent1"/>
                </a:solidFill>
              </a:rPr>
              <a:t>Ef knetti er spyrnt í mark mótherjanna úr óbeinni aukaspyrnu, skal dæma markspyrnu</a:t>
            </a:r>
          </a:p>
          <a:p>
            <a:r>
              <a:rPr lang="is-IS" b="1" i="1" dirty="0">
                <a:solidFill>
                  <a:schemeClr val="accent1"/>
                </a:solidFill>
              </a:rPr>
              <a:t>Ef knetti er spyrnt rakleitt í eigið mark úr óbeinni aukaspyrnu, skal liði       mótherjanna dæmd hornspyrna.  </a:t>
            </a:r>
          </a:p>
          <a:p>
            <a:endParaRPr lang="is-IS" b="1" i="1" dirty="0">
              <a:solidFill>
                <a:schemeClr val="accent1"/>
              </a:solidFill>
            </a:endParaRPr>
          </a:p>
          <a:p>
            <a:r>
              <a:rPr lang="is-IS" b="1" i="1" dirty="0">
                <a:solidFill>
                  <a:schemeClr val="accent1"/>
                </a:solidFill>
              </a:rPr>
              <a:t>Ef 3 eða fleiri í vegg = Andstæðingar í 1 meters fjarlægð.</a:t>
            </a:r>
            <a:endParaRPr lang="en-US" b="1" i="1" dirty="0">
              <a:solidFill>
                <a:schemeClr val="accent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424113" y="981075"/>
            <a:ext cx="7385050" cy="762000"/>
          </a:xfrm>
        </p:spPr>
        <p:txBody>
          <a:bodyPr>
            <a:normAutofit/>
          </a:bodyPr>
          <a:lstStyle/>
          <a:p>
            <a:pPr algn="ctr" eaLnBrk="1" hangingPunct="1">
              <a:defRPr/>
            </a:pPr>
            <a:r>
              <a:rPr lang="is-IS" sz="4000" u="sng" dirty="0"/>
              <a:t>14. Vítaspyrna</a:t>
            </a:r>
            <a:endParaRPr lang="en-US" sz="4000" u="sng" dirty="0"/>
          </a:p>
        </p:txBody>
      </p:sp>
      <p:pic>
        <p:nvPicPr>
          <p:cNvPr id="59395" name="Picture 4" descr="j0120919"/>
          <p:cNvPicPr>
            <a:picLocks noChangeAspect="1" noChangeArrowheads="1"/>
          </p:cNvPicPr>
          <p:nvPr/>
        </p:nvPicPr>
        <p:blipFill>
          <a:blip r:embed="rId2" cstate="print"/>
          <a:srcRect/>
          <a:stretch>
            <a:fillRect/>
          </a:stretch>
        </p:blipFill>
        <p:spPr bwMode="auto">
          <a:xfrm>
            <a:off x="1847850" y="4508501"/>
            <a:ext cx="1944688" cy="1717675"/>
          </a:xfrm>
          <a:prstGeom prst="rect">
            <a:avLst/>
          </a:prstGeom>
          <a:noFill/>
          <a:ln w="9525">
            <a:noFill/>
            <a:miter lim="800000"/>
            <a:headEnd/>
            <a:tailEnd/>
          </a:ln>
        </p:spPr>
      </p:pic>
      <p:sp>
        <p:nvSpPr>
          <p:cNvPr id="59396" name="Text Box 6"/>
          <p:cNvSpPr txBox="1">
            <a:spLocks noChangeArrowheads="1"/>
          </p:cNvSpPr>
          <p:nvPr/>
        </p:nvSpPr>
        <p:spPr bwMode="auto">
          <a:xfrm>
            <a:off x="1847850" y="2060575"/>
            <a:ext cx="8064500" cy="892552"/>
          </a:xfrm>
          <a:prstGeom prst="rect">
            <a:avLst/>
          </a:prstGeom>
          <a:noFill/>
          <a:ln w="9525">
            <a:noFill/>
            <a:miter lim="800000"/>
            <a:headEnd/>
            <a:tailEnd/>
          </a:ln>
        </p:spPr>
        <p:txBody>
          <a:bodyPr>
            <a:spAutoFit/>
          </a:bodyPr>
          <a:lstStyle/>
          <a:p>
            <a:pPr marL="342900" indent="-342900">
              <a:buBlip>
                <a:blip r:embed="rId3"/>
              </a:buBlip>
            </a:pPr>
            <a:r>
              <a:rPr lang="is-IS" sz="2000" b="1" dirty="0">
                <a:solidFill>
                  <a:schemeClr val="accent1"/>
                </a:solidFill>
              </a:rPr>
              <a:t>Staðsetning knattar og leikmanna</a:t>
            </a:r>
          </a:p>
          <a:p>
            <a:pPr marL="342900" indent="-342900"/>
            <a:r>
              <a:rPr lang="is-IS" sz="1600" b="1" i="1" dirty="0">
                <a:solidFill>
                  <a:schemeClr val="accent1"/>
                </a:solidFill>
              </a:rPr>
              <a:t>      Knöttur skal vera á vítamerkinu. Greinilega skal koma fram hver spyrnandinn er. Markvörður skal snúa að spyrnanda og vera á marklínunni þegar knettinum er spyrnt</a:t>
            </a:r>
            <a:r>
              <a:rPr lang="is-IS" sz="1600" b="1" i="1" dirty="0">
                <a:solidFill>
                  <a:schemeClr val="accent2"/>
                </a:solidFill>
              </a:rPr>
              <a:t>.</a:t>
            </a:r>
            <a:endParaRPr lang="en-US" sz="1600" b="1" i="1" dirty="0">
              <a:solidFill>
                <a:schemeClr val="accent2"/>
              </a:solidFill>
            </a:endParaRPr>
          </a:p>
        </p:txBody>
      </p:sp>
      <p:sp>
        <p:nvSpPr>
          <p:cNvPr id="59397" name="Text Box 7"/>
          <p:cNvSpPr txBox="1">
            <a:spLocks noChangeArrowheads="1"/>
          </p:cNvSpPr>
          <p:nvPr/>
        </p:nvSpPr>
        <p:spPr bwMode="auto">
          <a:xfrm>
            <a:off x="3071813" y="3357564"/>
            <a:ext cx="7416800" cy="1374775"/>
          </a:xfrm>
          <a:prstGeom prst="rect">
            <a:avLst/>
          </a:prstGeom>
          <a:noFill/>
          <a:ln w="9525">
            <a:noFill/>
            <a:miter lim="800000"/>
            <a:headEnd/>
            <a:tailEnd/>
          </a:ln>
        </p:spPr>
        <p:txBody>
          <a:bodyPr>
            <a:spAutoFit/>
          </a:bodyPr>
          <a:lstStyle/>
          <a:p>
            <a:pPr>
              <a:buFontTx/>
              <a:buBlip>
                <a:blip r:embed="rId3"/>
              </a:buBlip>
            </a:pPr>
            <a:r>
              <a:rPr lang="is-IS" sz="2000" b="1" dirty="0">
                <a:solidFill>
                  <a:schemeClr val="accent1"/>
                </a:solidFill>
              </a:rPr>
              <a:t> Dómarinn</a:t>
            </a:r>
          </a:p>
          <a:p>
            <a:r>
              <a:rPr lang="is-IS" sz="1600" b="1" i="1" dirty="0">
                <a:solidFill>
                  <a:schemeClr val="accent1"/>
                </a:solidFill>
              </a:rPr>
              <a:t>Skal ekki gefa merki um að taka megi vítaspyrnuna fyrr en leikmenn eru fyrir utan vítateig í minnst í minnst 9,15 m fjarlægð frá knetti. Hann ákveður hvenær vítaspyrnu er lokið.</a:t>
            </a:r>
          </a:p>
          <a:p>
            <a:endParaRPr lang="en-US" sz="1600" b="1" i="1" dirty="0">
              <a:solidFill>
                <a:schemeClr val="accent2"/>
              </a:solidFill>
            </a:endParaRPr>
          </a:p>
        </p:txBody>
      </p:sp>
      <p:sp>
        <p:nvSpPr>
          <p:cNvPr id="59398" name="Text Box 8"/>
          <p:cNvSpPr txBox="1">
            <a:spLocks noChangeArrowheads="1"/>
          </p:cNvSpPr>
          <p:nvPr/>
        </p:nvSpPr>
        <p:spPr bwMode="auto">
          <a:xfrm>
            <a:off x="3863975" y="4652964"/>
            <a:ext cx="6624638" cy="1877437"/>
          </a:xfrm>
          <a:prstGeom prst="rect">
            <a:avLst/>
          </a:prstGeom>
          <a:noFill/>
          <a:ln w="9525">
            <a:noFill/>
            <a:miter lim="800000"/>
            <a:headEnd/>
            <a:tailEnd/>
          </a:ln>
        </p:spPr>
        <p:txBody>
          <a:bodyPr>
            <a:spAutoFit/>
          </a:bodyPr>
          <a:lstStyle/>
          <a:p>
            <a:pPr>
              <a:buFontTx/>
              <a:buBlip>
                <a:blip r:embed="rId3"/>
              </a:buBlip>
            </a:pPr>
            <a:r>
              <a:rPr lang="is-IS" sz="2000" b="1" dirty="0">
                <a:solidFill>
                  <a:schemeClr val="accent2"/>
                </a:solidFill>
              </a:rPr>
              <a:t> </a:t>
            </a:r>
            <a:r>
              <a:rPr lang="is-IS" sz="2000" b="1" dirty="0">
                <a:solidFill>
                  <a:schemeClr val="accent1"/>
                </a:solidFill>
              </a:rPr>
              <a:t>Framkvæmd</a:t>
            </a:r>
          </a:p>
          <a:p>
            <a:r>
              <a:rPr lang="is-IS" sz="1600" b="1" i="1" dirty="0">
                <a:solidFill>
                  <a:schemeClr val="accent1"/>
                </a:solidFill>
              </a:rPr>
              <a:t>Leikmaðurinn sem tekur vítaspyrnuna skal spyrna knettinum fram á við, hann má ekki leika knettinum öðru sinni fyrr en knötturinn hefur snert annan leikmann. Knötturinn er kominn í leik, þegar honum hefur verið spyrnt og hann hreyfist fram á við. </a:t>
            </a:r>
          </a:p>
          <a:p>
            <a:r>
              <a:rPr lang="is-IS" sz="1600" b="1" i="1" dirty="0">
                <a:solidFill>
                  <a:schemeClr val="accent1"/>
                </a:solidFill>
              </a:rPr>
              <a:t>Ef markmaðurinn fer af marklínunni og spyrnan misferst/er </a:t>
            </a:r>
            <a:r>
              <a:rPr lang="is-IS" sz="1600" b="1" i="1" dirty="0" err="1">
                <a:solidFill>
                  <a:schemeClr val="accent1"/>
                </a:solidFill>
              </a:rPr>
              <a:t>endutekin</a:t>
            </a:r>
            <a:r>
              <a:rPr lang="is-IS" sz="1600" b="1" i="1" dirty="0">
                <a:solidFill>
                  <a:schemeClr val="accent1"/>
                </a:solidFill>
              </a:rPr>
              <a:t> ber að sýna markmanninum gula spjaldið.</a:t>
            </a:r>
            <a:endParaRPr lang="en-US" sz="1600" b="1" i="1" dirty="0">
              <a:solidFill>
                <a:schemeClr val="accent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2872" y="851514"/>
            <a:ext cx="9150927" cy="520087"/>
          </a:xfrm>
        </p:spPr>
        <p:txBody>
          <a:bodyPr>
            <a:noAutofit/>
          </a:bodyPr>
          <a:lstStyle/>
          <a:p>
            <a:pPr algn="ctr"/>
            <a:r>
              <a:rPr lang="is-IS" sz="4000" dirty="0"/>
              <a:t>Vítaspyrnukeppni</a:t>
            </a:r>
          </a:p>
        </p:txBody>
      </p:sp>
      <p:sp>
        <p:nvSpPr>
          <p:cNvPr id="3" name="Content Placeholder 2"/>
          <p:cNvSpPr>
            <a:spLocks noGrp="1"/>
          </p:cNvSpPr>
          <p:nvPr>
            <p:ph idx="1"/>
          </p:nvPr>
        </p:nvSpPr>
        <p:spPr>
          <a:xfrm>
            <a:off x="1764948" y="2177076"/>
            <a:ext cx="8582025" cy="4019531"/>
          </a:xfrm>
        </p:spPr>
        <p:txBody>
          <a:bodyPr/>
          <a:lstStyle/>
          <a:p>
            <a:r>
              <a:rPr lang="is-IS" sz="2400" dirty="0">
                <a:solidFill>
                  <a:schemeClr val="accent1"/>
                </a:solidFill>
              </a:rPr>
              <a:t>Varpað hlutkesti 2. Mark valið og hverjir byrja.</a:t>
            </a:r>
          </a:p>
          <a:p>
            <a:r>
              <a:rPr lang="is-IS" sz="2400" dirty="0">
                <a:solidFill>
                  <a:schemeClr val="accent1"/>
                </a:solidFill>
              </a:rPr>
              <a:t>Skipta má um </a:t>
            </a:r>
            <a:r>
              <a:rPr lang="is-IS" sz="2400" b="1" dirty="0">
                <a:solidFill>
                  <a:schemeClr val="accent1"/>
                </a:solidFill>
              </a:rPr>
              <a:t>meiddan</a:t>
            </a:r>
            <a:r>
              <a:rPr lang="is-IS" sz="2400" dirty="0">
                <a:solidFill>
                  <a:schemeClr val="accent1"/>
                </a:solidFill>
              </a:rPr>
              <a:t> markmann hvenær sem er.</a:t>
            </a:r>
          </a:p>
          <a:p>
            <a:r>
              <a:rPr lang="is-IS" sz="2400" dirty="0">
                <a:solidFill>
                  <a:schemeClr val="accent1"/>
                </a:solidFill>
              </a:rPr>
              <a:t>Ekki þarf að upplýsa um nöfn/númer/röð. </a:t>
            </a:r>
          </a:p>
          <a:p>
            <a:pPr marL="0" indent="0">
              <a:buNone/>
            </a:pPr>
            <a:endParaRPr lang="is-IS" sz="2400" dirty="0"/>
          </a:p>
          <a:p>
            <a:endParaRPr lang="is-IS" sz="2400" dirty="0"/>
          </a:p>
        </p:txBody>
      </p:sp>
      <p:sp>
        <p:nvSpPr>
          <p:cNvPr id="4" name="AutoShape 2" descr="Myndaniðurstaða fyrir vítaspyrnukeppni"/>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s-IS"/>
          </a:p>
        </p:txBody>
      </p:sp>
      <p:sp>
        <p:nvSpPr>
          <p:cNvPr id="5" name="AutoShape 4" descr="Myndaniðurstaða fyrir vítaspyrnukeppni"/>
          <p:cNvSpPr>
            <a:spLocks noChangeAspect="1" noChangeArrowheads="1"/>
          </p:cNvSpPr>
          <p:nvPr/>
        </p:nvSpPr>
        <p:spPr bwMode="auto">
          <a:xfrm>
            <a:off x="1831975" y="10668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s-IS"/>
          </a:p>
        </p:txBody>
      </p:sp>
      <p:pic>
        <p:nvPicPr>
          <p:cNvPr id="6" name="Picture 5"/>
          <p:cNvPicPr>
            <a:picLocks noChangeAspect="1"/>
          </p:cNvPicPr>
          <p:nvPr/>
        </p:nvPicPr>
        <p:blipFill>
          <a:blip r:embed="rId2"/>
          <a:stretch>
            <a:fillRect/>
          </a:stretch>
        </p:blipFill>
        <p:spPr>
          <a:xfrm>
            <a:off x="4678834" y="3573016"/>
            <a:ext cx="4513510" cy="2448272"/>
          </a:xfrm>
          <a:prstGeom prst="rect">
            <a:avLst/>
          </a:prstGeom>
        </p:spPr>
      </p:pic>
    </p:spTree>
    <p:extLst>
      <p:ext uri="{BB962C8B-B14F-4D97-AF65-F5344CB8AC3E}">
        <p14:creationId xmlns:p14="http://schemas.microsoft.com/office/powerpoint/2010/main" val="16703256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08954"/>
            <a:ext cx="8229600" cy="4120248"/>
          </a:xfrm>
        </p:spPr>
        <p:txBody>
          <a:bodyPr>
            <a:normAutofit lnSpcReduction="10000"/>
          </a:bodyPr>
          <a:lstStyle/>
          <a:p>
            <a:pPr marL="0" indent="0" algn="ctr">
              <a:buNone/>
            </a:pPr>
            <a:r>
              <a:rPr lang="is-IS" sz="4000" b="1" dirty="0">
                <a:solidFill>
                  <a:schemeClr val="accent1"/>
                </a:solidFill>
              </a:rPr>
              <a:t>3. Grein – Leikmennirnir</a:t>
            </a:r>
          </a:p>
          <a:p>
            <a:pPr marL="457200" indent="-457200"/>
            <a:r>
              <a:rPr lang="is-IS" dirty="0">
                <a:solidFill>
                  <a:schemeClr val="accent1"/>
                </a:solidFill>
              </a:rPr>
              <a:t>Viðbótarskipting heimiluð í framlengingu (jafnvel þó allar heimilaðar skiptingar hafi ekki verið notaðar í venjulegum leiktíma).</a:t>
            </a:r>
          </a:p>
          <a:p>
            <a:pPr marL="457200" indent="-457200"/>
            <a:r>
              <a:rPr lang="is-IS" dirty="0">
                <a:solidFill>
                  <a:schemeClr val="accent1"/>
                </a:solidFill>
              </a:rPr>
              <a:t>Að hámarki 12 varamenn á leikskýrslu í vináttuleikjum A-landsliða, en þar af mega 6 skipta inn á.</a:t>
            </a:r>
          </a:p>
          <a:p>
            <a:pPr marL="457200" indent="-457200"/>
            <a:endParaRPr lang="is-IS" dirty="0">
              <a:solidFill>
                <a:schemeClr val="accent1"/>
              </a:solidFill>
            </a:endParaRPr>
          </a:p>
          <a:p>
            <a:pPr marL="457200" indent="-457200"/>
            <a:r>
              <a:rPr lang="is-IS" i="1" dirty="0"/>
              <a:t>Ef lið hefur einungis notað tvær af heimiluðum skiptingum í venjulegum leiktíma mega þeir þ.a.l. skipta tveimur til viðbótar inn á í framlengingu. Hér getur líka verið um að ræða sjöttu skiptinguna í hugsanlegum úrslitaleikjum í 3. og 4. deild og lægri deildum kvenna.</a:t>
            </a:r>
            <a:endParaRPr lang="en-US" i="1" dirty="0"/>
          </a:p>
          <a:p>
            <a:pPr marL="457200" indent="-457200"/>
            <a:endParaRPr lang="is-IS" dirty="0">
              <a:solidFill>
                <a:schemeClr val="accent1"/>
              </a:solidFill>
            </a:endParaRPr>
          </a:p>
        </p:txBody>
      </p:sp>
    </p:spTree>
    <p:extLst>
      <p:ext uri="{BB962C8B-B14F-4D97-AF65-F5344CB8AC3E}">
        <p14:creationId xmlns:p14="http://schemas.microsoft.com/office/powerpoint/2010/main" val="15833602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s-IS"/>
          </a:p>
        </p:txBody>
      </p:sp>
      <p:pic>
        <p:nvPicPr>
          <p:cNvPr id="4" name="Football penalty with spin after hit crossba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98800" y="1752600"/>
            <a:ext cx="5994400" cy="4495800"/>
          </a:xfrm>
        </p:spPr>
      </p:pic>
    </p:spTree>
    <p:extLst>
      <p:ext uri="{BB962C8B-B14F-4D97-AF65-F5344CB8AC3E}">
        <p14:creationId xmlns:p14="http://schemas.microsoft.com/office/powerpoint/2010/main" val="1444072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351088" y="836613"/>
            <a:ext cx="7385050" cy="762000"/>
          </a:xfrm>
        </p:spPr>
        <p:txBody>
          <a:bodyPr>
            <a:normAutofit/>
          </a:bodyPr>
          <a:lstStyle/>
          <a:p>
            <a:pPr algn="ctr" eaLnBrk="1" hangingPunct="1">
              <a:defRPr/>
            </a:pPr>
            <a:r>
              <a:rPr lang="is-IS" sz="4000" dirty="0"/>
              <a:t>15. Innvarp</a:t>
            </a:r>
            <a:endParaRPr lang="en-US" sz="4000" dirty="0"/>
          </a:p>
        </p:txBody>
      </p:sp>
      <p:sp>
        <p:nvSpPr>
          <p:cNvPr id="60419" name="Rectangle 3"/>
          <p:cNvSpPr>
            <a:spLocks noGrp="1" noChangeArrowheads="1"/>
          </p:cNvSpPr>
          <p:nvPr>
            <p:ph type="body" idx="1"/>
          </p:nvPr>
        </p:nvSpPr>
        <p:spPr>
          <a:xfrm>
            <a:off x="1804989" y="1752600"/>
            <a:ext cx="8582025" cy="1531938"/>
          </a:xfrm>
        </p:spPr>
        <p:txBody>
          <a:bodyPr/>
          <a:lstStyle/>
          <a:p>
            <a:pPr eaLnBrk="1" hangingPunct="1">
              <a:lnSpc>
                <a:spcPct val="90000"/>
              </a:lnSpc>
            </a:pPr>
            <a:r>
              <a:rPr lang="is-IS" sz="2000" b="1" dirty="0">
                <a:solidFill>
                  <a:schemeClr val="accent1"/>
                </a:solidFill>
              </a:rPr>
              <a:t>Innvarp er framkvæmt þegar knötturinn hefur farið allur úr fyrir hliðarlínu.</a:t>
            </a:r>
          </a:p>
          <a:p>
            <a:pPr eaLnBrk="1" hangingPunct="1">
              <a:lnSpc>
                <a:spcPct val="90000"/>
              </a:lnSpc>
            </a:pPr>
            <a:r>
              <a:rPr lang="is-IS" sz="2000" b="1" dirty="0">
                <a:solidFill>
                  <a:schemeClr val="accent1"/>
                </a:solidFill>
              </a:rPr>
              <a:t>Mark verður ekki skorað beint úr innkasti.</a:t>
            </a:r>
          </a:p>
          <a:p>
            <a:pPr eaLnBrk="1" hangingPunct="1">
              <a:lnSpc>
                <a:spcPct val="90000"/>
              </a:lnSpc>
              <a:buFontTx/>
              <a:buNone/>
            </a:pPr>
            <a:r>
              <a:rPr lang="is-IS" sz="2000" b="1" dirty="0">
                <a:solidFill>
                  <a:schemeClr val="accent1"/>
                </a:solidFill>
              </a:rPr>
              <a:t>     Það skal tekið frá þeim stað sem knötturinn fór yfir hliðarlínuna.</a:t>
            </a:r>
            <a:endParaRPr lang="en-US" sz="2000" b="1" dirty="0">
              <a:solidFill>
                <a:schemeClr val="accent1"/>
              </a:solidFill>
            </a:endParaRPr>
          </a:p>
        </p:txBody>
      </p:sp>
      <p:sp>
        <p:nvSpPr>
          <p:cNvPr id="60420" name="Text Box 4"/>
          <p:cNvSpPr txBox="1">
            <a:spLocks noChangeArrowheads="1"/>
          </p:cNvSpPr>
          <p:nvPr/>
        </p:nvSpPr>
        <p:spPr bwMode="auto">
          <a:xfrm>
            <a:off x="2135188" y="3357563"/>
            <a:ext cx="7559890" cy="1569660"/>
          </a:xfrm>
          <a:prstGeom prst="rect">
            <a:avLst/>
          </a:prstGeom>
          <a:noFill/>
          <a:ln w="9525">
            <a:noFill/>
            <a:miter lim="800000"/>
            <a:headEnd/>
            <a:tailEnd/>
          </a:ln>
        </p:spPr>
        <p:txBody>
          <a:bodyPr wrap="none">
            <a:spAutoFit/>
          </a:bodyPr>
          <a:lstStyle/>
          <a:p>
            <a:r>
              <a:rPr lang="is-IS" sz="2400" b="1" dirty="0">
                <a:solidFill>
                  <a:schemeClr val="accent1"/>
                </a:solidFill>
              </a:rPr>
              <a:t>Framkvæmd:</a:t>
            </a:r>
          </a:p>
          <a:p>
            <a:r>
              <a:rPr lang="is-IS" b="1" i="1" dirty="0">
                <a:solidFill>
                  <a:schemeClr val="accent1"/>
                </a:solidFill>
              </a:rPr>
              <a:t>Snúa að vellinum</a:t>
            </a:r>
          </a:p>
          <a:p>
            <a:r>
              <a:rPr lang="is-IS" b="1" i="1" dirty="0">
                <a:solidFill>
                  <a:schemeClr val="accent1"/>
                </a:solidFill>
              </a:rPr>
              <a:t>Hafa hluta af báðum fótum annað hvort á hliðarlínu eða á jörðu utan hennar</a:t>
            </a:r>
          </a:p>
          <a:p>
            <a:r>
              <a:rPr lang="is-IS" b="1" i="1" dirty="0">
                <a:solidFill>
                  <a:schemeClr val="accent1"/>
                </a:solidFill>
              </a:rPr>
              <a:t>Nota báðar hendur</a:t>
            </a:r>
          </a:p>
          <a:p>
            <a:r>
              <a:rPr lang="is-IS" b="1" i="1" dirty="0">
                <a:solidFill>
                  <a:schemeClr val="accent1"/>
                </a:solidFill>
              </a:rPr>
              <a:t>Kasta knettinum úr bakstöðu og fram yfir höfuð</a:t>
            </a:r>
            <a:endParaRPr lang="en-US" b="1" i="1" dirty="0">
              <a:solidFill>
                <a:schemeClr val="accent1"/>
              </a:solidFill>
            </a:endParaRPr>
          </a:p>
        </p:txBody>
      </p:sp>
      <p:sp>
        <p:nvSpPr>
          <p:cNvPr id="60421" name="Text Box 5"/>
          <p:cNvSpPr txBox="1">
            <a:spLocks noChangeArrowheads="1"/>
          </p:cNvSpPr>
          <p:nvPr/>
        </p:nvSpPr>
        <p:spPr bwMode="auto">
          <a:xfrm>
            <a:off x="2135189" y="5013325"/>
            <a:ext cx="8137525" cy="915988"/>
          </a:xfrm>
          <a:prstGeom prst="rect">
            <a:avLst/>
          </a:prstGeom>
          <a:noFill/>
          <a:ln w="9525">
            <a:noFill/>
            <a:miter lim="800000"/>
            <a:headEnd/>
            <a:tailEnd/>
          </a:ln>
        </p:spPr>
        <p:txBody>
          <a:bodyPr>
            <a:spAutoFit/>
          </a:bodyPr>
          <a:lstStyle/>
          <a:p>
            <a:r>
              <a:rPr lang="is-IS" dirty="0">
                <a:solidFill>
                  <a:schemeClr val="accent1"/>
                </a:solidFill>
              </a:rPr>
              <a:t>Sá er kastar inn má ekki snerta knöttinn aftur fyrr en knötturinn hefur snert annan leikmann.</a:t>
            </a:r>
          </a:p>
          <a:p>
            <a:r>
              <a:rPr lang="is-IS" dirty="0">
                <a:solidFill>
                  <a:schemeClr val="accent1"/>
                </a:solidFill>
              </a:rPr>
              <a:t>Knötturinn er í leik samstundis og hann kemur inn á leikvöllinn</a:t>
            </a:r>
            <a:endParaRPr lang="en-US" dirty="0">
              <a:solidFill>
                <a:schemeClr val="accent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s-IS"/>
          </a:p>
        </p:txBody>
      </p:sp>
      <p:pic>
        <p:nvPicPr>
          <p:cNvPr id="4" name="Thethrowi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3098800" y="1752600"/>
            <a:ext cx="5994400" cy="4495800"/>
          </a:xfrm>
        </p:spPr>
      </p:pic>
    </p:spTree>
    <p:extLst>
      <p:ext uri="{BB962C8B-B14F-4D97-AF65-F5344CB8AC3E}">
        <p14:creationId xmlns:p14="http://schemas.microsoft.com/office/powerpoint/2010/main" val="2795027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s-IS"/>
          </a:p>
        </p:txBody>
      </p:sp>
      <p:pic>
        <p:nvPicPr>
          <p:cNvPr id="4" name="Innkas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3098800" y="1752600"/>
            <a:ext cx="5994400" cy="4495800"/>
          </a:xfrm>
        </p:spPr>
      </p:pic>
    </p:spTree>
    <p:extLst>
      <p:ext uri="{BB962C8B-B14F-4D97-AF65-F5344CB8AC3E}">
        <p14:creationId xmlns:p14="http://schemas.microsoft.com/office/powerpoint/2010/main" val="538200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0CE66-53DC-4A7E-96D6-6EA4AB1E7EB1}"/>
              </a:ext>
            </a:extLst>
          </p:cNvPr>
          <p:cNvSpPr>
            <a:spLocks noGrp="1"/>
          </p:cNvSpPr>
          <p:nvPr>
            <p:ph type="title"/>
          </p:nvPr>
        </p:nvSpPr>
        <p:spPr/>
        <p:txBody>
          <a:bodyPr/>
          <a:lstStyle/>
          <a:p>
            <a:r>
              <a:rPr lang="is-IS" dirty="0"/>
              <a:t>Upprétt staða.</a:t>
            </a:r>
          </a:p>
        </p:txBody>
      </p:sp>
      <p:pic>
        <p:nvPicPr>
          <p:cNvPr id="4" name="Steinþór innkast">
            <a:hlinkClick r:id="" action="ppaction://media"/>
            <a:extLst>
              <a:ext uri="{FF2B5EF4-FFF2-40B4-BE49-F238E27FC236}">
                <a16:creationId xmlns:a16="http://schemas.microsoft.com/office/drawing/2014/main" id="{C418F6B7-1308-4750-AFA6-84A825495C6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98676" y="1752600"/>
            <a:ext cx="7993063" cy="4495800"/>
          </a:xfrm>
        </p:spPr>
      </p:pic>
    </p:spTree>
    <p:extLst>
      <p:ext uri="{BB962C8B-B14F-4D97-AF65-F5344CB8AC3E}">
        <p14:creationId xmlns:p14="http://schemas.microsoft.com/office/powerpoint/2010/main" val="402128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79650" y="908050"/>
            <a:ext cx="7385050" cy="762000"/>
          </a:xfrm>
        </p:spPr>
        <p:txBody>
          <a:bodyPr/>
          <a:lstStyle/>
          <a:p>
            <a:pPr algn="ctr" eaLnBrk="1" hangingPunct="1">
              <a:defRPr/>
            </a:pPr>
            <a:r>
              <a:rPr lang="is-IS" dirty="0"/>
              <a:t>16. Markspyrna</a:t>
            </a:r>
            <a:endParaRPr lang="en-US" dirty="0"/>
          </a:p>
        </p:txBody>
      </p:sp>
      <p:sp>
        <p:nvSpPr>
          <p:cNvPr id="61443" name="Rectangle 3"/>
          <p:cNvSpPr>
            <a:spLocks noGrp="1" noChangeArrowheads="1"/>
          </p:cNvSpPr>
          <p:nvPr>
            <p:ph type="body" idx="1"/>
          </p:nvPr>
        </p:nvSpPr>
        <p:spPr>
          <a:xfrm>
            <a:off x="1804989" y="2420938"/>
            <a:ext cx="8582025" cy="3827462"/>
          </a:xfrm>
        </p:spPr>
        <p:txBody>
          <a:bodyPr/>
          <a:lstStyle/>
          <a:p>
            <a:pPr eaLnBrk="1" hangingPunct="1"/>
            <a:r>
              <a:rPr lang="is-IS" sz="2000" b="1" dirty="0">
                <a:solidFill>
                  <a:schemeClr val="accent1"/>
                </a:solidFill>
              </a:rPr>
              <a:t>Markspyrna er aðferð til að hefja leik að nýju</a:t>
            </a:r>
          </a:p>
          <a:p>
            <a:pPr eaLnBrk="1" hangingPunct="1"/>
            <a:r>
              <a:rPr lang="is-IS" sz="2000" b="1" dirty="0">
                <a:solidFill>
                  <a:schemeClr val="accent1"/>
                </a:solidFill>
              </a:rPr>
              <a:t>Skora má mark rakleitt úr markspyrni, þó aðeins í mark mótherjanna.</a:t>
            </a:r>
          </a:p>
          <a:p>
            <a:pPr eaLnBrk="1" hangingPunct="1"/>
            <a:r>
              <a:rPr lang="is-IS" sz="2000" b="1" dirty="0">
                <a:solidFill>
                  <a:schemeClr val="accent1"/>
                </a:solidFill>
              </a:rPr>
              <a:t>Spyrnuna má taka hvaðan sem er innan markteigs.</a:t>
            </a:r>
          </a:p>
          <a:p>
            <a:pPr eaLnBrk="1" hangingPunct="1"/>
            <a:r>
              <a:rPr lang="is-IS" sz="2000" b="1" dirty="0">
                <a:solidFill>
                  <a:schemeClr val="accent1"/>
                </a:solidFill>
              </a:rPr>
              <a:t>Boltinn er kominn í leik um leið og honum hefur verið spyrnt og hann hreyfist.</a:t>
            </a:r>
          </a:p>
          <a:p>
            <a:pPr eaLnBrk="1" hangingPunct="1"/>
            <a:r>
              <a:rPr lang="is-IS" sz="2000" b="1" dirty="0">
                <a:solidFill>
                  <a:schemeClr val="accent1"/>
                </a:solidFill>
              </a:rPr>
              <a:t>Andstæðingar skulu vera utan teigs en samherji markmanns má vera inna teigs og það má senda á hann.</a:t>
            </a:r>
          </a:p>
          <a:p>
            <a:pPr eaLnBrk="1" hangingPunct="1"/>
            <a:r>
              <a:rPr lang="is-IS" sz="2000" b="1" dirty="0">
                <a:solidFill>
                  <a:schemeClr val="accent1"/>
                </a:solidFill>
              </a:rPr>
              <a:t>Spyrnandinn má ekki leika knettinum öðru sinni fyrr en knötturinn hefur snert annan leikmann.</a:t>
            </a:r>
            <a:endParaRPr lang="en-US" sz="2000" b="1" dirty="0">
              <a:solidFill>
                <a:schemeClr val="accen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99BA5-E04A-4C8A-9333-53EA03001344}"/>
              </a:ext>
            </a:extLst>
          </p:cNvPr>
          <p:cNvSpPr>
            <a:spLocks noGrp="1"/>
          </p:cNvSpPr>
          <p:nvPr>
            <p:ph type="title"/>
          </p:nvPr>
        </p:nvSpPr>
        <p:spPr>
          <a:xfrm>
            <a:off x="2202872" y="457200"/>
            <a:ext cx="9150927" cy="942793"/>
          </a:xfrm>
        </p:spPr>
        <p:txBody>
          <a:bodyPr>
            <a:normAutofit/>
          </a:bodyPr>
          <a:lstStyle/>
          <a:p>
            <a:r>
              <a:rPr lang="is-IS" sz="4000" dirty="0"/>
              <a:t>Bríet Bragadóttir 27 ára.</a:t>
            </a:r>
          </a:p>
        </p:txBody>
      </p:sp>
      <p:sp>
        <p:nvSpPr>
          <p:cNvPr id="3" name="Content Placeholder 2">
            <a:extLst>
              <a:ext uri="{FF2B5EF4-FFF2-40B4-BE49-F238E27FC236}">
                <a16:creationId xmlns:a16="http://schemas.microsoft.com/office/drawing/2014/main" id="{28F94F3D-54CE-4685-B279-76C7F75C1E9B}"/>
              </a:ext>
            </a:extLst>
          </p:cNvPr>
          <p:cNvSpPr>
            <a:spLocks noGrp="1"/>
          </p:cNvSpPr>
          <p:nvPr>
            <p:ph idx="1"/>
          </p:nvPr>
        </p:nvSpPr>
        <p:spPr/>
        <p:txBody>
          <a:bodyPr>
            <a:noAutofit/>
          </a:bodyPr>
          <a:lstStyle/>
          <a:p>
            <a:r>
              <a:rPr lang="is-IS" sz="2400" dirty="0"/>
              <a:t>Byrjar hjá KSÍ 2011</a:t>
            </a:r>
          </a:p>
          <a:p>
            <a:r>
              <a:rPr lang="is-IS" sz="2400" dirty="0"/>
              <a:t>Fyrrum leikmaður</a:t>
            </a:r>
          </a:p>
          <a:p>
            <a:r>
              <a:rPr lang="is-IS" sz="2400" dirty="0"/>
              <a:t>Úrslitaleikur Borgunarbikars</a:t>
            </a:r>
          </a:p>
          <a:p>
            <a:r>
              <a:rPr lang="is-IS" sz="2400" dirty="0"/>
              <a:t>4 X Norðulandamót </a:t>
            </a:r>
          </a:p>
          <a:p>
            <a:r>
              <a:rPr lang="is-IS" sz="2400" dirty="0"/>
              <a:t>3 X La Manga U-19 og U23 </a:t>
            </a:r>
          </a:p>
          <a:p>
            <a:r>
              <a:rPr lang="is-IS" sz="2400" dirty="0"/>
              <a:t>Dómari ársins 2014 og 2017</a:t>
            </a:r>
          </a:p>
          <a:p>
            <a:r>
              <a:rPr lang="is-IS" sz="2400" dirty="0"/>
              <a:t>Fyrsti FIFA kvendómari Íslands 2017</a:t>
            </a:r>
          </a:p>
          <a:p>
            <a:r>
              <a:rPr lang="is-IS" sz="2400" dirty="0"/>
              <a:t>4. dómari á landsleikjum og meistardeild.</a:t>
            </a:r>
          </a:p>
        </p:txBody>
      </p:sp>
      <p:pic>
        <p:nvPicPr>
          <p:cNvPr id="5" name="Picture 4">
            <a:extLst>
              <a:ext uri="{FF2B5EF4-FFF2-40B4-BE49-F238E27FC236}">
                <a16:creationId xmlns:a16="http://schemas.microsoft.com/office/drawing/2014/main" id="{CAF12E7F-1ABF-4CC4-BD49-E172A7B9ABE0}"/>
              </a:ext>
            </a:extLst>
          </p:cNvPr>
          <p:cNvPicPr>
            <a:picLocks noChangeAspect="1"/>
          </p:cNvPicPr>
          <p:nvPr/>
        </p:nvPicPr>
        <p:blipFill>
          <a:blip r:embed="rId3"/>
          <a:stretch>
            <a:fillRect/>
          </a:stretch>
        </p:blipFill>
        <p:spPr>
          <a:xfrm>
            <a:off x="7320136" y="1916832"/>
            <a:ext cx="2592288" cy="2880320"/>
          </a:xfrm>
          <a:prstGeom prst="rect">
            <a:avLst/>
          </a:prstGeom>
        </p:spPr>
      </p:pic>
    </p:spTree>
    <p:extLst>
      <p:ext uri="{BB962C8B-B14F-4D97-AF65-F5344CB8AC3E}">
        <p14:creationId xmlns:p14="http://schemas.microsoft.com/office/powerpoint/2010/main" val="36745767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s-IS"/>
          </a:p>
        </p:txBody>
      </p:sp>
      <p:pic>
        <p:nvPicPr>
          <p:cNvPr id="4" name="Markspyrn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2100263" y="1752600"/>
            <a:ext cx="7993062" cy="4495800"/>
          </a:xfrm>
        </p:spPr>
      </p:pic>
    </p:spTree>
    <p:extLst>
      <p:ext uri="{BB962C8B-B14F-4D97-AF65-F5344CB8AC3E}">
        <p14:creationId xmlns:p14="http://schemas.microsoft.com/office/powerpoint/2010/main" val="315349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424113" y="908050"/>
            <a:ext cx="7385050" cy="762000"/>
          </a:xfrm>
        </p:spPr>
        <p:txBody>
          <a:bodyPr/>
          <a:lstStyle/>
          <a:p>
            <a:pPr algn="ctr" eaLnBrk="1" hangingPunct="1">
              <a:defRPr/>
            </a:pPr>
            <a:r>
              <a:rPr lang="is-IS" dirty="0"/>
              <a:t>17. Hornspyrna</a:t>
            </a:r>
            <a:endParaRPr lang="en-US" dirty="0"/>
          </a:p>
        </p:txBody>
      </p:sp>
      <p:sp>
        <p:nvSpPr>
          <p:cNvPr id="62467" name="Rectangle 3"/>
          <p:cNvSpPr>
            <a:spLocks noGrp="1" noChangeArrowheads="1"/>
          </p:cNvSpPr>
          <p:nvPr>
            <p:ph type="body" idx="1"/>
          </p:nvPr>
        </p:nvSpPr>
        <p:spPr/>
        <p:txBody>
          <a:bodyPr>
            <a:normAutofit fontScale="92500" lnSpcReduction="20000"/>
          </a:bodyPr>
          <a:lstStyle/>
          <a:p>
            <a:pPr eaLnBrk="1" hangingPunct="1">
              <a:lnSpc>
                <a:spcPct val="80000"/>
              </a:lnSpc>
              <a:buFontTx/>
              <a:buBlip>
                <a:blip r:embed="rId2"/>
              </a:buBlip>
            </a:pPr>
            <a:r>
              <a:rPr lang="is-IS" sz="2800" b="1" dirty="0">
                <a:solidFill>
                  <a:schemeClr val="accent1"/>
                </a:solidFill>
              </a:rPr>
              <a:t>Hornspyrna er aðferð til að hefja leik að nýju.</a:t>
            </a:r>
          </a:p>
          <a:p>
            <a:pPr eaLnBrk="1" hangingPunct="1">
              <a:lnSpc>
                <a:spcPct val="80000"/>
              </a:lnSpc>
              <a:buFontTx/>
              <a:buBlip>
                <a:blip r:embed="rId2"/>
              </a:buBlip>
            </a:pPr>
            <a:endParaRPr lang="is-IS" sz="2800" b="1" dirty="0">
              <a:solidFill>
                <a:schemeClr val="accent1"/>
              </a:solidFill>
            </a:endParaRPr>
          </a:p>
          <a:p>
            <a:pPr eaLnBrk="1" hangingPunct="1">
              <a:lnSpc>
                <a:spcPct val="80000"/>
              </a:lnSpc>
              <a:buFontTx/>
              <a:buBlip>
                <a:blip r:embed="rId2"/>
              </a:buBlip>
            </a:pPr>
            <a:r>
              <a:rPr lang="is-IS" b="1" dirty="0">
                <a:solidFill>
                  <a:schemeClr val="accent1"/>
                </a:solidFill>
              </a:rPr>
              <a:t>Framkvæmd:</a:t>
            </a:r>
          </a:p>
          <a:p>
            <a:pPr eaLnBrk="1" hangingPunct="1">
              <a:lnSpc>
                <a:spcPct val="80000"/>
              </a:lnSpc>
              <a:buFontTx/>
              <a:buBlip>
                <a:blip r:embed="rId2"/>
              </a:buBlip>
            </a:pPr>
            <a:r>
              <a:rPr lang="is-IS" sz="2800" b="1" i="1" dirty="0">
                <a:solidFill>
                  <a:schemeClr val="accent1"/>
                </a:solidFill>
              </a:rPr>
              <a:t>Knötturinn skal látinn vera innan hornbogans við næstu hornfánastöng.</a:t>
            </a:r>
          </a:p>
          <a:p>
            <a:pPr eaLnBrk="1" hangingPunct="1">
              <a:lnSpc>
                <a:spcPct val="80000"/>
              </a:lnSpc>
              <a:buFontTx/>
              <a:buBlip>
                <a:blip r:embed="rId2"/>
              </a:buBlip>
            </a:pPr>
            <a:r>
              <a:rPr lang="is-IS" sz="2800" b="1" i="1" dirty="0">
                <a:solidFill>
                  <a:schemeClr val="accent1"/>
                </a:solidFill>
              </a:rPr>
              <a:t>Hornfánastöng má ekki færa úr stað.</a:t>
            </a:r>
          </a:p>
          <a:p>
            <a:pPr eaLnBrk="1" hangingPunct="1">
              <a:lnSpc>
                <a:spcPct val="80000"/>
              </a:lnSpc>
              <a:buFontTx/>
              <a:buBlip>
                <a:blip r:embed="rId2"/>
              </a:buBlip>
            </a:pPr>
            <a:r>
              <a:rPr lang="is-IS" sz="2800" b="1" i="1" dirty="0">
                <a:solidFill>
                  <a:schemeClr val="accent1"/>
                </a:solidFill>
              </a:rPr>
              <a:t>Mótherjar skulu vera í minnst 9,15 metra fjarlægð frá knettinum þar til hann er kominn í leik.</a:t>
            </a:r>
          </a:p>
          <a:p>
            <a:pPr eaLnBrk="1" hangingPunct="1">
              <a:lnSpc>
                <a:spcPct val="80000"/>
              </a:lnSpc>
              <a:buFontTx/>
              <a:buBlip>
                <a:blip r:embed="rId2"/>
              </a:buBlip>
            </a:pPr>
            <a:r>
              <a:rPr lang="is-IS" sz="2800" b="1" i="1" dirty="0">
                <a:solidFill>
                  <a:schemeClr val="accent1"/>
                </a:solidFill>
              </a:rPr>
              <a:t>Knötturinn er kominn í leik, þegar honum hefur verið spyrnt og hann hreyfist.</a:t>
            </a:r>
            <a:endParaRPr lang="en-US" sz="2800" b="1" i="1" dirty="0">
              <a:solidFill>
                <a:schemeClr val="accent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2063751" y="757055"/>
            <a:ext cx="8232775" cy="1646605"/>
          </a:xfrm>
          <a:prstGeom prst="rect">
            <a:avLst/>
          </a:prstGeom>
          <a:noFill/>
          <a:ln w="9525">
            <a:noFill/>
            <a:miter lim="800000"/>
            <a:headEnd/>
            <a:tailEnd/>
          </a:ln>
        </p:spPr>
        <p:txBody>
          <a:bodyPr bIns="0" anchor="ctr">
            <a:spAutoFit/>
          </a:bodyPr>
          <a:lstStyle/>
          <a:p>
            <a:pPr algn="ctr"/>
            <a:r>
              <a:rPr lang="en-US" b="1">
                <a:solidFill>
                  <a:schemeClr val="accent2"/>
                </a:solidFill>
                <a:latin typeface="Times New Roman" pitchFamily="18" charset="0"/>
                <a:cs typeface="Times New Roman" pitchFamily="18" charset="0"/>
              </a:rPr>
              <a:t>BOÐVANGURINN</a:t>
            </a:r>
          </a:p>
          <a:p>
            <a:pPr algn="ctr" eaLnBrk="0" hangingPunct="0"/>
            <a:r>
              <a:rPr lang="en-US" sz="1600" b="1">
                <a:latin typeface="FrizQuadrata BT"/>
                <a:cs typeface="Times New Roman" pitchFamily="18" charset="0"/>
              </a:rPr>
              <a:t> </a:t>
            </a:r>
            <a:endParaRPr lang="en-US" sz="1600" b="1"/>
          </a:p>
          <a:p>
            <a:pPr eaLnBrk="0" hangingPunct="0"/>
            <a:r>
              <a:rPr lang="is-IS" sz="1400" b="1">
                <a:solidFill>
                  <a:schemeClr val="accent2"/>
                </a:solidFill>
                <a:cs typeface="Times New Roman" pitchFamily="18" charset="0"/>
              </a:rPr>
              <a:t>Boðvangurinn, sem lýst er í 3. grein knattspyrnulaganna (ákvörðun 2), á sérstaklega við um leiki sem fara fram á leikvöllum, þar sem er ákveðið svæði með sætum fyrir forráðamenn liða og varamenn, eins og hér er sýnt. </a:t>
            </a:r>
            <a:endParaRPr lang="en-US" sz="1400" b="1">
              <a:solidFill>
                <a:schemeClr val="accent2"/>
              </a:solidFill>
            </a:endParaRPr>
          </a:p>
          <a:p>
            <a:pPr eaLnBrk="0" hangingPunct="0"/>
            <a:r>
              <a:rPr lang="is-IS" sz="1000">
                <a:cs typeface="Times New Roman" pitchFamily="18" charset="0"/>
              </a:rPr>
              <a:t> </a:t>
            </a:r>
            <a:endParaRPr lang="en-US" sz="1100"/>
          </a:p>
          <a:p>
            <a:pPr eaLnBrk="0" hangingPunct="0"/>
            <a:endParaRPr lang="en-US"/>
          </a:p>
        </p:txBody>
      </p:sp>
      <p:pic>
        <p:nvPicPr>
          <p:cNvPr id="63491" name="Picture 3"/>
          <p:cNvPicPr>
            <a:picLocks noChangeAspect="1" noChangeArrowheads="1"/>
          </p:cNvPicPr>
          <p:nvPr/>
        </p:nvPicPr>
        <p:blipFill>
          <a:blip r:embed="rId2" cstate="print"/>
          <a:srcRect/>
          <a:stretch>
            <a:fillRect/>
          </a:stretch>
        </p:blipFill>
        <p:spPr bwMode="auto">
          <a:xfrm>
            <a:off x="3071814" y="2133601"/>
            <a:ext cx="5832475" cy="3948113"/>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2872" y="851514"/>
            <a:ext cx="9150927" cy="1006469"/>
          </a:xfrm>
        </p:spPr>
        <p:txBody>
          <a:bodyPr>
            <a:normAutofit/>
          </a:bodyPr>
          <a:lstStyle/>
          <a:p>
            <a:pPr algn="ctr"/>
            <a:r>
              <a:rPr lang="is-IS" sz="4000" dirty="0" err="1"/>
              <a:t>Leikskýrsla</a:t>
            </a:r>
            <a:r>
              <a:rPr lang="is-IS" sz="4000" dirty="0"/>
              <a:t>.</a:t>
            </a:r>
          </a:p>
        </p:txBody>
      </p:sp>
      <p:sp>
        <p:nvSpPr>
          <p:cNvPr id="3" name="Content Placeholder 2"/>
          <p:cNvSpPr>
            <a:spLocks noGrp="1"/>
          </p:cNvSpPr>
          <p:nvPr>
            <p:ph idx="1"/>
          </p:nvPr>
        </p:nvSpPr>
        <p:spPr/>
        <p:txBody>
          <a:bodyPr/>
          <a:lstStyle/>
          <a:p>
            <a:r>
              <a:rPr lang="is-IS" dirty="0">
                <a:solidFill>
                  <a:schemeClr val="accent1"/>
                </a:solidFill>
              </a:rPr>
              <a:t>Dómari skal aldrei hefja leik fyrr en </a:t>
            </a:r>
            <a:r>
              <a:rPr lang="is-IS" dirty="0" err="1">
                <a:solidFill>
                  <a:schemeClr val="accent1"/>
                </a:solidFill>
              </a:rPr>
              <a:t>leikskýrslan</a:t>
            </a:r>
            <a:r>
              <a:rPr lang="is-IS" dirty="0">
                <a:solidFill>
                  <a:schemeClr val="accent1"/>
                </a:solidFill>
              </a:rPr>
              <a:t> er komin í hans hendur.</a:t>
            </a:r>
          </a:p>
          <a:p>
            <a:r>
              <a:rPr lang="is-IS" dirty="0">
                <a:solidFill>
                  <a:schemeClr val="accent1"/>
                </a:solidFill>
              </a:rPr>
              <a:t>Bera saman ,,skorkort‘‘ við aðstoðardómara.</a:t>
            </a:r>
          </a:p>
          <a:p>
            <a:r>
              <a:rPr lang="is-IS" dirty="0" err="1">
                <a:solidFill>
                  <a:schemeClr val="accent1"/>
                </a:solidFill>
              </a:rPr>
              <a:t>Skýrsluskil</a:t>
            </a:r>
            <a:r>
              <a:rPr lang="is-IS" dirty="0">
                <a:solidFill>
                  <a:schemeClr val="accent1"/>
                </a:solidFill>
              </a:rPr>
              <a:t>: Koma </a:t>
            </a:r>
            <a:r>
              <a:rPr lang="is-IS" dirty="0" err="1">
                <a:solidFill>
                  <a:schemeClr val="accent1"/>
                </a:solidFill>
              </a:rPr>
              <a:t>skýrslunni</a:t>
            </a:r>
            <a:r>
              <a:rPr lang="is-IS" dirty="0">
                <a:solidFill>
                  <a:schemeClr val="accent1"/>
                </a:solidFill>
              </a:rPr>
              <a:t> strax í þann farveg sem félagið hefur ákveðið.</a:t>
            </a:r>
          </a:p>
          <a:p>
            <a:r>
              <a:rPr lang="is-IS" dirty="0">
                <a:solidFill>
                  <a:schemeClr val="accent1"/>
                </a:solidFill>
              </a:rPr>
              <a:t>Það eru aðilar sem vilja fá upplýsingar um leikinn á heimasíðu KSÍ sem fyrst</a:t>
            </a:r>
            <a:r>
              <a:rPr lang="is-IS" dirty="0"/>
              <a:t>.</a:t>
            </a:r>
          </a:p>
          <a:p>
            <a:endParaRPr lang="is-IS" dirty="0"/>
          </a:p>
        </p:txBody>
      </p:sp>
    </p:spTree>
    <p:extLst>
      <p:ext uri="{BB962C8B-B14F-4D97-AF65-F5344CB8AC3E}">
        <p14:creationId xmlns:p14="http://schemas.microsoft.com/office/powerpoint/2010/main" val="16695764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title"/>
          </p:nvPr>
        </p:nvSpPr>
        <p:spPr>
          <a:xfrm>
            <a:off x="2202872" y="851515"/>
            <a:ext cx="9150927" cy="636818"/>
          </a:xfrm>
          <a:noFill/>
        </p:spPr>
        <p:txBody>
          <a:bodyPr>
            <a:noAutofit/>
          </a:bodyPr>
          <a:lstStyle/>
          <a:p>
            <a:pPr algn="ctr"/>
            <a:r>
              <a:rPr lang="is-IS" sz="4000" dirty="0">
                <a:effectLst/>
              </a:rPr>
              <a:t>Leikskýrsla.</a:t>
            </a:r>
            <a:endParaRPr lang="en-US" sz="4000" dirty="0">
              <a:effectLst/>
            </a:endParaRPr>
          </a:p>
        </p:txBody>
      </p:sp>
      <p:pic>
        <p:nvPicPr>
          <p:cNvPr id="69635" name="Picture 4"/>
          <p:cNvPicPr>
            <a:picLocks noGrp="1" noChangeAspect="1" noChangeArrowheads="1"/>
          </p:cNvPicPr>
          <p:nvPr>
            <p:ph idx="1"/>
          </p:nvPr>
        </p:nvPicPr>
        <p:blipFill>
          <a:blip r:embed="rId2" cstate="print"/>
          <a:srcRect/>
          <a:stretch>
            <a:fillRect/>
          </a:stretch>
        </p:blipFill>
        <p:spPr>
          <a:xfrm>
            <a:off x="2932114" y="1752600"/>
            <a:ext cx="6326187" cy="4495800"/>
          </a:xfr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130426"/>
            <a:ext cx="7772400" cy="1470025"/>
          </a:xfrm>
        </p:spPr>
        <p:txBody>
          <a:bodyPr/>
          <a:lstStyle/>
          <a:p>
            <a:endParaRPr lang="en-US" dirty="0"/>
          </a:p>
        </p:txBody>
      </p:sp>
      <p:sp>
        <p:nvSpPr>
          <p:cNvPr id="3" name="Subtitle 2"/>
          <p:cNvSpPr>
            <a:spLocks noGrp="1"/>
          </p:cNvSpPr>
          <p:nvPr>
            <p:ph type="subTitle" idx="1"/>
          </p:nvPr>
        </p:nvSpPr>
        <p:spPr/>
        <p:txBody>
          <a:bodyPr/>
          <a:lstStyle/>
          <a:p>
            <a:endParaRPr lang="en-US" dirty="0"/>
          </a:p>
        </p:txBody>
      </p:sp>
      <p:graphicFrame>
        <p:nvGraphicFramePr>
          <p:cNvPr id="119810" name="Object 2"/>
          <p:cNvGraphicFramePr>
            <a:graphicFrameLocks noChangeAspect="1"/>
          </p:cNvGraphicFramePr>
          <p:nvPr/>
        </p:nvGraphicFramePr>
        <p:xfrm>
          <a:off x="3071664" y="836712"/>
          <a:ext cx="5760640" cy="5502702"/>
        </p:xfrm>
        <a:graphic>
          <a:graphicData uri="http://schemas.openxmlformats.org/presentationml/2006/ole">
            <mc:AlternateContent xmlns:mc="http://schemas.openxmlformats.org/markup-compatibility/2006">
              <mc:Choice xmlns:v="urn:schemas-microsoft-com:vml" Requires="v">
                <p:oleObj spid="_x0000_s2056" name="Acrobat Document" r:id="rId3" imgW="4759920" imgH="6735960" progId="AcroExch.Document.11">
                  <p:embed/>
                </p:oleObj>
              </mc:Choice>
              <mc:Fallback>
                <p:oleObj name="Acrobat Document" r:id="rId3" imgW="4759920" imgH="6735960" progId="AcroExch.Document.11">
                  <p:embed/>
                  <p:pic>
                    <p:nvPicPr>
                      <p:cNvPr id="11981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664" y="836712"/>
                        <a:ext cx="5760640" cy="5502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B98E7-F6AD-4D56-9EC6-F2B37BF8632F}"/>
              </a:ext>
            </a:extLst>
          </p:cNvPr>
          <p:cNvSpPr>
            <a:spLocks noGrp="1"/>
          </p:cNvSpPr>
          <p:nvPr>
            <p:ph type="title"/>
          </p:nvPr>
        </p:nvSpPr>
        <p:spPr/>
        <p:txBody>
          <a:bodyPr/>
          <a:lstStyle/>
          <a:p>
            <a:r>
              <a:rPr lang="is-IS" dirty="0"/>
              <a:t>Skorkort.</a:t>
            </a:r>
          </a:p>
        </p:txBody>
      </p:sp>
      <p:pic>
        <p:nvPicPr>
          <p:cNvPr id="5" name="Content Placeholder 4">
            <a:extLst>
              <a:ext uri="{FF2B5EF4-FFF2-40B4-BE49-F238E27FC236}">
                <a16:creationId xmlns:a16="http://schemas.microsoft.com/office/drawing/2014/main" id="{B6551E7F-056D-46FD-9456-46C8785E74B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704084" y="760140"/>
            <a:ext cx="4495800" cy="6480720"/>
          </a:xfrm>
        </p:spPr>
      </p:pic>
    </p:spTree>
    <p:extLst>
      <p:ext uri="{BB962C8B-B14F-4D97-AF65-F5344CB8AC3E}">
        <p14:creationId xmlns:p14="http://schemas.microsoft.com/office/powerpoint/2010/main" val="34842395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268762"/>
            <a:ext cx="7772400" cy="1080119"/>
          </a:xfrm>
        </p:spPr>
        <p:txBody>
          <a:bodyPr/>
          <a:lstStyle/>
          <a:p>
            <a:r>
              <a:rPr lang="is-IS" dirty="0"/>
              <a:t>Önnur námskeið í boði.</a:t>
            </a:r>
          </a:p>
        </p:txBody>
      </p:sp>
      <p:sp>
        <p:nvSpPr>
          <p:cNvPr id="3" name="Subtitle 2"/>
          <p:cNvSpPr>
            <a:spLocks noGrp="1"/>
          </p:cNvSpPr>
          <p:nvPr>
            <p:ph type="subTitle" idx="1"/>
          </p:nvPr>
        </p:nvSpPr>
        <p:spPr>
          <a:xfrm>
            <a:off x="2895600" y="2636912"/>
            <a:ext cx="6400800" cy="3001888"/>
          </a:xfrm>
        </p:spPr>
        <p:txBody>
          <a:bodyPr>
            <a:normAutofit lnSpcReduction="10000"/>
          </a:bodyPr>
          <a:lstStyle/>
          <a:p>
            <a:pPr marL="457200" indent="-457200" algn="l">
              <a:buFontTx/>
              <a:buChar char="-"/>
            </a:pPr>
            <a:r>
              <a:rPr lang="is-IS" sz="2800" dirty="0">
                <a:solidFill>
                  <a:schemeClr val="accent1"/>
                </a:solidFill>
              </a:rPr>
              <a:t>Dómaranámskeið. ???.</a:t>
            </a:r>
          </a:p>
          <a:p>
            <a:pPr marL="457200" indent="-457200" algn="l">
              <a:buFontTx/>
              <a:buChar char="-"/>
            </a:pPr>
            <a:r>
              <a:rPr lang="is-IS" sz="2800" dirty="0">
                <a:solidFill>
                  <a:schemeClr val="accent1"/>
                </a:solidFill>
              </a:rPr>
              <a:t>Aðstoðardómara-námskeið. ???.           </a:t>
            </a:r>
          </a:p>
          <a:p>
            <a:pPr algn="l"/>
            <a:r>
              <a:rPr lang="is-IS" sz="2800" dirty="0">
                <a:solidFill>
                  <a:schemeClr val="accent1"/>
                </a:solidFill>
              </a:rPr>
              <a:t>-    Héraðsdómaranámskeið. ???.</a:t>
            </a:r>
          </a:p>
          <a:p>
            <a:pPr algn="l"/>
            <a:r>
              <a:rPr lang="is-IS" sz="3600" dirty="0">
                <a:solidFill>
                  <a:schemeClr val="accent1"/>
                </a:solidFill>
              </a:rPr>
              <a:t>Lestrarefni:</a:t>
            </a:r>
          </a:p>
          <a:p>
            <a:pPr algn="l"/>
            <a:r>
              <a:rPr lang="is-IS" sz="3600" dirty="0">
                <a:solidFill>
                  <a:schemeClr val="accent1"/>
                </a:solidFill>
              </a:rPr>
              <a:t>http://gamli.ksi.is/domaramal/domarafraedsla/fraedsluefni</a:t>
            </a:r>
          </a:p>
        </p:txBody>
      </p:sp>
    </p:spTree>
    <p:extLst>
      <p:ext uri="{BB962C8B-B14F-4D97-AF65-F5344CB8AC3E}">
        <p14:creationId xmlns:p14="http://schemas.microsoft.com/office/powerpoint/2010/main" val="175854685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495550" y="836613"/>
            <a:ext cx="7385050" cy="762000"/>
          </a:xfrm>
        </p:spPr>
        <p:txBody>
          <a:bodyPr/>
          <a:lstStyle/>
          <a:p>
            <a:pPr eaLnBrk="1" hangingPunct="1">
              <a:defRPr/>
            </a:pPr>
            <a:r>
              <a:rPr lang="is-IS"/>
              <a:t>( 18. grein )</a:t>
            </a:r>
            <a:endParaRPr lang="en-US"/>
          </a:p>
        </p:txBody>
      </p:sp>
      <p:sp>
        <p:nvSpPr>
          <p:cNvPr id="70659" name="Rectangle 3"/>
          <p:cNvSpPr>
            <a:spLocks noGrp="1" noChangeArrowheads="1"/>
          </p:cNvSpPr>
          <p:nvPr>
            <p:ph type="body" idx="1"/>
          </p:nvPr>
        </p:nvSpPr>
        <p:spPr>
          <a:xfrm>
            <a:off x="1847851" y="2362200"/>
            <a:ext cx="8582025" cy="4495800"/>
          </a:xfrm>
        </p:spPr>
        <p:txBody>
          <a:bodyPr/>
          <a:lstStyle/>
          <a:p>
            <a:pPr algn="ctr" eaLnBrk="1" hangingPunct="1">
              <a:buFontTx/>
              <a:buNone/>
            </a:pPr>
            <a:r>
              <a:rPr lang="is-IS" sz="8800">
                <a:solidFill>
                  <a:srgbClr val="FF0000"/>
                </a:solidFill>
              </a:rPr>
              <a:t>Skynsemi</a:t>
            </a:r>
            <a:endParaRPr lang="en-US" sz="880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939C4-2A31-465B-BBFA-592BB3A202BE}"/>
              </a:ext>
            </a:extLst>
          </p:cNvPr>
          <p:cNvSpPr>
            <a:spLocks noGrp="1"/>
          </p:cNvSpPr>
          <p:nvPr>
            <p:ph type="title"/>
          </p:nvPr>
        </p:nvSpPr>
        <p:spPr/>
        <p:txBody>
          <a:bodyPr>
            <a:normAutofit/>
          </a:bodyPr>
          <a:lstStyle/>
          <a:p>
            <a:r>
              <a:rPr lang="is-IS" sz="4000" dirty="0"/>
              <a:t>Tómas Úlfar Meyer</a:t>
            </a:r>
          </a:p>
        </p:txBody>
      </p:sp>
      <p:sp>
        <p:nvSpPr>
          <p:cNvPr id="3" name="Text Placeholder 2">
            <a:extLst>
              <a:ext uri="{FF2B5EF4-FFF2-40B4-BE49-F238E27FC236}">
                <a16:creationId xmlns:a16="http://schemas.microsoft.com/office/drawing/2014/main" id="{B529D4ED-F208-4370-8DAC-1E956300B964}"/>
              </a:ext>
            </a:extLst>
          </p:cNvPr>
          <p:cNvSpPr>
            <a:spLocks noGrp="1"/>
          </p:cNvSpPr>
          <p:nvPr>
            <p:ph type="body" sz="half" idx="1"/>
          </p:nvPr>
        </p:nvSpPr>
        <p:spPr/>
        <p:txBody>
          <a:bodyPr>
            <a:normAutofit/>
          </a:bodyPr>
          <a:lstStyle/>
          <a:p>
            <a:r>
              <a:rPr lang="is-IS" sz="2400" dirty="0"/>
              <a:t>Kemur inn sem foreldri.</a:t>
            </a:r>
          </a:p>
          <a:p>
            <a:r>
              <a:rPr lang="is-IS" sz="2400" dirty="0"/>
              <a:t>2018: 68 leikir</a:t>
            </a:r>
          </a:p>
          <a:p>
            <a:r>
              <a:rPr lang="is-IS" sz="2400" dirty="0"/>
              <a:t>3 í 3 deild</a:t>
            </a:r>
          </a:p>
          <a:p>
            <a:r>
              <a:rPr lang="is-IS" sz="2400" dirty="0"/>
              <a:t>12 í 4 deild</a:t>
            </a:r>
          </a:p>
          <a:p>
            <a:r>
              <a:rPr lang="is-IS" sz="2400" dirty="0"/>
              <a:t>13 í 2. flokk.</a:t>
            </a:r>
          </a:p>
          <a:p>
            <a:r>
              <a:rPr lang="is-IS" sz="2400" dirty="0"/>
              <a:t>8 í Inkasso kvk</a:t>
            </a:r>
          </a:p>
        </p:txBody>
      </p:sp>
      <p:pic>
        <p:nvPicPr>
          <p:cNvPr id="6" name="Content Placeholder 5">
            <a:extLst>
              <a:ext uri="{FF2B5EF4-FFF2-40B4-BE49-F238E27FC236}">
                <a16:creationId xmlns:a16="http://schemas.microsoft.com/office/drawing/2014/main" id="{B93E21ED-996D-4EAC-A9EC-27886F525C9C}"/>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01" y="1893094"/>
            <a:ext cx="4214813" cy="4214813"/>
          </a:xfrm>
        </p:spPr>
      </p:pic>
    </p:spTree>
    <p:extLst>
      <p:ext uri="{BB962C8B-B14F-4D97-AF65-F5344CB8AC3E}">
        <p14:creationId xmlns:p14="http://schemas.microsoft.com/office/powerpoint/2010/main" val="153065948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3FE5C-37D7-4184-BF25-A2A964B76E83}"/>
              </a:ext>
            </a:extLst>
          </p:cNvPr>
          <p:cNvSpPr>
            <a:spLocks noGrp="1"/>
          </p:cNvSpPr>
          <p:nvPr>
            <p:ph type="title"/>
          </p:nvPr>
        </p:nvSpPr>
        <p:spPr>
          <a:xfrm>
            <a:off x="839788" y="365126"/>
            <a:ext cx="10515600" cy="987020"/>
          </a:xfrm>
        </p:spPr>
        <p:txBody>
          <a:bodyPr>
            <a:normAutofit/>
          </a:bodyPr>
          <a:lstStyle/>
          <a:p>
            <a:r>
              <a:rPr lang="is-IS" sz="4000" dirty="0"/>
              <a:t>Eydís Ragna Einarsdóttir</a:t>
            </a:r>
          </a:p>
        </p:txBody>
      </p:sp>
      <p:sp>
        <p:nvSpPr>
          <p:cNvPr id="3" name="Text Placeholder 2">
            <a:extLst>
              <a:ext uri="{FF2B5EF4-FFF2-40B4-BE49-F238E27FC236}">
                <a16:creationId xmlns:a16="http://schemas.microsoft.com/office/drawing/2014/main" id="{EB588093-1AC7-4411-AE63-768B6A8D84E7}"/>
              </a:ext>
            </a:extLst>
          </p:cNvPr>
          <p:cNvSpPr>
            <a:spLocks noGrp="1"/>
          </p:cNvSpPr>
          <p:nvPr>
            <p:ph type="body" idx="1"/>
          </p:nvPr>
        </p:nvSpPr>
        <p:spPr/>
        <p:txBody>
          <a:bodyPr/>
          <a:lstStyle/>
          <a:p>
            <a:endParaRPr lang="is-IS"/>
          </a:p>
        </p:txBody>
      </p:sp>
      <p:sp>
        <p:nvSpPr>
          <p:cNvPr id="4" name="Content Placeholder 3">
            <a:extLst>
              <a:ext uri="{FF2B5EF4-FFF2-40B4-BE49-F238E27FC236}">
                <a16:creationId xmlns:a16="http://schemas.microsoft.com/office/drawing/2014/main" id="{441599AF-D0AE-4DB9-B827-96F90E013121}"/>
              </a:ext>
            </a:extLst>
          </p:cNvPr>
          <p:cNvSpPr>
            <a:spLocks noGrp="1"/>
          </p:cNvSpPr>
          <p:nvPr>
            <p:ph sz="half" idx="2"/>
          </p:nvPr>
        </p:nvSpPr>
        <p:spPr>
          <a:xfrm>
            <a:off x="839788" y="2139951"/>
            <a:ext cx="5157787" cy="4049712"/>
          </a:xfrm>
        </p:spPr>
        <p:txBody>
          <a:bodyPr>
            <a:normAutofit/>
          </a:bodyPr>
          <a:lstStyle/>
          <a:p>
            <a:r>
              <a:rPr lang="is-IS" sz="2400" dirty="0"/>
              <a:t>Kemur inn 2016</a:t>
            </a:r>
          </a:p>
          <a:p>
            <a:r>
              <a:rPr lang="is-IS" sz="2400" dirty="0"/>
              <a:t>2018: 42 leikir</a:t>
            </a:r>
          </a:p>
          <a:p>
            <a:r>
              <a:rPr lang="is-IS" sz="2400" dirty="0"/>
              <a:t>Norðurlandamót</a:t>
            </a:r>
          </a:p>
          <a:p>
            <a:r>
              <a:rPr lang="is-IS" sz="2400" dirty="0"/>
              <a:t>U-19 í Liechtenstein</a:t>
            </a:r>
          </a:p>
          <a:p>
            <a:r>
              <a:rPr lang="is-IS" sz="2400" dirty="0"/>
              <a:t>Pepsí-kvenna 15</a:t>
            </a:r>
          </a:p>
          <a:p>
            <a:r>
              <a:rPr lang="is-IS" sz="2400" dirty="0"/>
              <a:t>Inkasso-kvenna 2</a:t>
            </a:r>
          </a:p>
          <a:p>
            <a:r>
              <a:rPr lang="is-IS" sz="2400" dirty="0"/>
              <a:t>3. deild 4</a:t>
            </a:r>
          </a:p>
          <a:p>
            <a:r>
              <a:rPr lang="is-IS" sz="2400" dirty="0"/>
              <a:t>4. deild 3</a:t>
            </a:r>
          </a:p>
          <a:p>
            <a:endParaRPr lang="is-IS" dirty="0"/>
          </a:p>
        </p:txBody>
      </p:sp>
      <p:sp>
        <p:nvSpPr>
          <p:cNvPr id="5" name="Text Placeholder 4">
            <a:extLst>
              <a:ext uri="{FF2B5EF4-FFF2-40B4-BE49-F238E27FC236}">
                <a16:creationId xmlns:a16="http://schemas.microsoft.com/office/drawing/2014/main" id="{2CF23144-F276-4548-A26F-3519295C4AFB}"/>
              </a:ext>
            </a:extLst>
          </p:cNvPr>
          <p:cNvSpPr>
            <a:spLocks noGrp="1"/>
          </p:cNvSpPr>
          <p:nvPr>
            <p:ph type="body" sz="quarter" idx="3"/>
          </p:nvPr>
        </p:nvSpPr>
        <p:spPr/>
        <p:txBody>
          <a:bodyPr/>
          <a:lstStyle/>
          <a:p>
            <a:endParaRPr lang="is-IS"/>
          </a:p>
        </p:txBody>
      </p:sp>
      <p:pic>
        <p:nvPicPr>
          <p:cNvPr id="8" name="Content Placeholder 7">
            <a:extLst>
              <a:ext uri="{FF2B5EF4-FFF2-40B4-BE49-F238E27FC236}">
                <a16:creationId xmlns:a16="http://schemas.microsoft.com/office/drawing/2014/main" id="{940E12DB-965D-4DBE-B0AF-6ED17D366105}"/>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708179" y="2174875"/>
            <a:ext cx="2963466" cy="3951288"/>
          </a:xfrm>
        </p:spPr>
      </p:pic>
    </p:spTree>
    <p:extLst>
      <p:ext uri="{BB962C8B-B14F-4D97-AF65-F5344CB8AC3E}">
        <p14:creationId xmlns:p14="http://schemas.microsoft.com/office/powerpoint/2010/main" val="14379114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st">
      <a:majorFont>
        <a:latin typeface="Aribau Grotesk"/>
        <a:ea typeface=""/>
        <a:cs typeface=""/>
      </a:majorFont>
      <a:minorFont>
        <a:latin typeface="Aribau Grotes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SI PPT_grunnur_vinnsla" id="{9E9C25F2-ADB2-AA49-B056-C4DBA03450ED}" vid="{75483533-7F3B-1C4D-95E9-7F98A81E67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KSI PPT_grunnur_0220</Template>
  <TotalTime>78</TotalTime>
  <Words>2709</Words>
  <Application>Microsoft Office PowerPoint</Application>
  <PresentationFormat>Widescreen</PresentationFormat>
  <Paragraphs>382</Paragraphs>
  <Slides>78</Slides>
  <Notes>4</Notes>
  <HiddenSlides>0</HiddenSlides>
  <MMClips>6</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88" baseType="lpstr">
      <vt:lpstr>Arial</vt:lpstr>
      <vt:lpstr>Aribau Grotesk</vt:lpstr>
      <vt:lpstr>Aribau Grotesk Black</vt:lpstr>
      <vt:lpstr>Aribau Grotesk Light</vt:lpstr>
      <vt:lpstr>Aribau Grotesk Medium</vt:lpstr>
      <vt:lpstr>Calibri</vt:lpstr>
      <vt:lpstr>FrizQuadrata BT</vt:lpstr>
      <vt:lpstr>Times New Roman</vt:lpstr>
      <vt:lpstr>Office Theme</vt:lpstr>
      <vt:lpstr>Acrobat Document</vt:lpstr>
      <vt:lpstr>PowerPoint Presentation</vt:lpstr>
      <vt:lpstr>Dómaranámskeið fyrir byrjendur.</vt:lpstr>
      <vt:lpstr>PowerPoint Presentation</vt:lpstr>
      <vt:lpstr>Skipurit</vt:lpstr>
      <vt:lpstr>Staðreyndir 2019</vt:lpstr>
      <vt:lpstr>Helgi Mikael Jónasson  26 ára.</vt:lpstr>
      <vt:lpstr>Bríet Bragadóttir 27 ára.</vt:lpstr>
      <vt:lpstr>Tómas Úlfar Meyer</vt:lpstr>
      <vt:lpstr>Eydís Ragna Einarsdóttir</vt:lpstr>
      <vt:lpstr>PowerPoint Presentation</vt:lpstr>
      <vt:lpstr>Þyrnar á leiðinni.</vt:lpstr>
      <vt:lpstr>Umbun.</vt:lpstr>
      <vt:lpstr>Greiðslur. Flokkur 1.</vt:lpstr>
      <vt:lpstr>Greiðslur 2. fl.</vt:lpstr>
      <vt:lpstr>Greiðsla. Flokkur 3.</vt:lpstr>
      <vt:lpstr>Greiðslur 5. fl</vt:lpstr>
      <vt:lpstr>Knattspyrnulögin.</vt:lpstr>
      <vt:lpstr>Knattspyrnulögin </vt:lpstr>
      <vt:lpstr>Knattspyrnulögin </vt:lpstr>
      <vt:lpstr>1. Leikvöllurinn</vt:lpstr>
      <vt:lpstr>PowerPoint Presentation</vt:lpstr>
      <vt:lpstr>PowerPoint Presentation</vt:lpstr>
      <vt:lpstr>2. Knötturinn</vt:lpstr>
      <vt:lpstr>3. Fjöldi leikmanna</vt:lpstr>
      <vt:lpstr>4. Búnaður leikmanna</vt:lpstr>
      <vt:lpstr>Hendi.</vt:lpstr>
      <vt:lpstr>Dæma skal hendi í eftirfarandi tilfellum:</vt:lpstr>
      <vt:lpstr>Ekki hendi.</vt:lpstr>
      <vt:lpstr>5. Dómarinn</vt:lpstr>
      <vt:lpstr>Bendingar dómara.</vt:lpstr>
      <vt:lpstr>PowerPoint Presentation</vt:lpstr>
      <vt:lpstr>8 mannabolti. </vt:lpstr>
      <vt:lpstr>8 og 5 mannabolti.  </vt:lpstr>
      <vt:lpstr>5 mannabolti.</vt:lpstr>
      <vt:lpstr>6. Aðstoðardómarinn</vt:lpstr>
      <vt:lpstr>Bendingar aðstoðardómara.</vt:lpstr>
      <vt:lpstr>7. Leiktíminn</vt:lpstr>
      <vt:lpstr>8. Upphaf leiks og leikur hafinn að nýju</vt:lpstr>
      <vt:lpstr>9. Knöttur í og úr leik</vt:lpstr>
      <vt:lpstr>10. Hvernig mark er skorað</vt:lpstr>
      <vt:lpstr>PowerPoint Presentation</vt:lpstr>
      <vt:lpstr>PowerPoint Presentation</vt:lpstr>
      <vt:lpstr>PowerPoint Presentation</vt:lpstr>
      <vt:lpstr>PowerPoint Presentation</vt:lpstr>
      <vt:lpstr>Rangstaða.</vt:lpstr>
      <vt:lpstr>11. Rangstaða</vt:lpstr>
      <vt:lpstr>PowerPoint Presentation</vt:lpstr>
      <vt:lpstr> -  Að hafa áhif á leikinn þýðir að leika knettinum eða snerta boltann. -að trufla mótherja þýðir að hindra hann í því að leika knettinum, hafa truflandi áhrif eða vera greinilega fyrir sjónlínu eða hreyfingarlínu mótherjans.</vt:lpstr>
      <vt:lpstr>12. Leikbrot og yfirsjónir </vt:lpstr>
      <vt:lpstr>  Bein aukaspyrna</vt:lpstr>
      <vt:lpstr>PowerPoint Presentation</vt:lpstr>
      <vt:lpstr>  Vítaspyrna </vt:lpstr>
      <vt:lpstr>  Óbein aukaspyrna</vt:lpstr>
      <vt:lpstr>  Áminningar </vt:lpstr>
      <vt:lpstr>  Brottvísanir </vt:lpstr>
      <vt:lpstr>Leikbrot-Til athugunar</vt:lpstr>
      <vt:lpstr>PowerPoint Presentation</vt:lpstr>
      <vt:lpstr>Ógætileg, gáleysisleg eða of harkaleg leikbrot.</vt:lpstr>
      <vt:lpstr>Rupl. </vt:lpstr>
      <vt:lpstr>13. Aukaspyrnur</vt:lpstr>
      <vt:lpstr>14. Vítaspyrna</vt:lpstr>
      <vt:lpstr>Vítaspyrnukeppni</vt:lpstr>
      <vt:lpstr>PowerPoint Presentation</vt:lpstr>
      <vt:lpstr>PowerPoint Presentation</vt:lpstr>
      <vt:lpstr>15. Innvarp</vt:lpstr>
      <vt:lpstr>PowerPoint Presentation</vt:lpstr>
      <vt:lpstr>PowerPoint Presentation</vt:lpstr>
      <vt:lpstr>Upprétt staða.</vt:lpstr>
      <vt:lpstr>16. Markspyrna</vt:lpstr>
      <vt:lpstr>PowerPoint Presentation</vt:lpstr>
      <vt:lpstr>17. Hornspyrna</vt:lpstr>
      <vt:lpstr>PowerPoint Presentation</vt:lpstr>
      <vt:lpstr>Leikskýrsla.</vt:lpstr>
      <vt:lpstr>Leikskýrsla.</vt:lpstr>
      <vt:lpstr>PowerPoint Presentation</vt:lpstr>
      <vt:lpstr>Skorkort.</vt:lpstr>
      <vt:lpstr>Önnur námskeið í boði.</vt:lpstr>
      <vt:lpstr>( 18. grein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KSÍ - Dagur S. Dagbjartsson</dc:creator>
  <cp:lastModifiedBy>KSÍ - Ómar Smárason</cp:lastModifiedBy>
  <cp:revision>12</cp:revision>
  <dcterms:created xsi:type="dcterms:W3CDTF">2020-02-27T14:00:40Z</dcterms:created>
  <dcterms:modified xsi:type="dcterms:W3CDTF">2020-05-06T13:27:02Z</dcterms:modified>
</cp:coreProperties>
</file>