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822" r:id="rId4"/>
    <p:sldMasterId id="214748382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Open Sans Light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22" Type="http://schemas.openxmlformats.org/officeDocument/2006/relationships/font" Target="fonts/OpenSans-italic.fntdata"/><Relationship Id="rId21" Type="http://schemas.openxmlformats.org/officeDocument/2006/relationships/font" Target="fonts/OpenSans-bold.fntdata"/><Relationship Id="rId23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OpenSansLight-bold.fntdata"/><Relationship Id="rId16" Type="http://schemas.openxmlformats.org/officeDocument/2006/relationships/font" Target="fonts/OpenSansLight-regular.fntdata"/><Relationship Id="rId19" Type="http://schemas.openxmlformats.org/officeDocument/2006/relationships/font" Target="fonts/OpenSansLight-boldItalic.fntdata"/><Relationship Id="rId18" Type="http://schemas.openxmlformats.org/officeDocument/2006/relationships/font" Target="fonts/OpenSans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1347f78183_4_10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g11347f78183_4_10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1347f78183_1_18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g11347f78183_1_18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1347f78183_4_9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g11347f78183_4_9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1347f78183_4_9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g11347f78183_4_9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1347f78183_4_9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g11347f78183_4_9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1">
  <p:cSld name="Portfolio 2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2"/>
          <p:cNvSpPr/>
          <p:nvPr>
            <p:ph idx="2" type="pic"/>
          </p:nvPr>
        </p:nvSpPr>
        <p:spPr>
          <a:xfrm>
            <a:off x="-1" y="0"/>
            <a:ext cx="5112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2">
  <p:cSld name="Portfolio 22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3"/>
          <p:cNvSpPr/>
          <p:nvPr>
            <p:ph idx="2" type="pic"/>
          </p:nvPr>
        </p:nvSpPr>
        <p:spPr>
          <a:xfrm>
            <a:off x="-1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3">
  <p:cSld name="Portfolio 23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4"/>
          <p:cNvSpPr/>
          <p:nvPr>
            <p:ph idx="2" type="pic"/>
          </p:nvPr>
        </p:nvSpPr>
        <p:spPr>
          <a:xfrm>
            <a:off x="4571999" y="0"/>
            <a:ext cx="45720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68" name="Google Shape;568;p104"/>
          <p:cNvSpPr/>
          <p:nvPr>
            <p:ph idx="3" type="pic"/>
          </p:nvPr>
        </p:nvSpPr>
        <p:spPr>
          <a:xfrm>
            <a:off x="4571999" y="2565797"/>
            <a:ext cx="45720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4">
  <p:cSld name="Portfolio 24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5"/>
          <p:cNvSpPr/>
          <p:nvPr>
            <p:ph idx="2" type="pic"/>
          </p:nvPr>
        </p:nvSpPr>
        <p:spPr>
          <a:xfrm>
            <a:off x="0" y="0"/>
            <a:ext cx="45720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71" name="Google Shape;571;p105"/>
          <p:cNvSpPr/>
          <p:nvPr>
            <p:ph idx="3" type="pic"/>
          </p:nvPr>
        </p:nvSpPr>
        <p:spPr>
          <a:xfrm>
            <a:off x="0" y="2565797"/>
            <a:ext cx="45720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5">
  <p:cSld name="Portfolio 25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06"/>
          <p:cNvSpPr/>
          <p:nvPr>
            <p:ph idx="2" type="pic"/>
          </p:nvPr>
        </p:nvSpPr>
        <p:spPr>
          <a:xfrm>
            <a:off x="4572000" y="0"/>
            <a:ext cx="45720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74" name="Google Shape;574;p106"/>
          <p:cNvSpPr/>
          <p:nvPr>
            <p:ph idx="3" type="pic"/>
          </p:nvPr>
        </p:nvSpPr>
        <p:spPr>
          <a:xfrm>
            <a:off x="0" y="0"/>
            <a:ext cx="45720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6">
  <p:cSld name="Portfolio 26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7"/>
          <p:cNvSpPr/>
          <p:nvPr>
            <p:ph idx="2" type="pic"/>
          </p:nvPr>
        </p:nvSpPr>
        <p:spPr>
          <a:xfrm>
            <a:off x="4572000" y="2577703"/>
            <a:ext cx="45720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77" name="Google Shape;577;p107"/>
          <p:cNvSpPr/>
          <p:nvPr>
            <p:ph idx="3" type="pic"/>
          </p:nvPr>
        </p:nvSpPr>
        <p:spPr>
          <a:xfrm>
            <a:off x="0" y="2577703"/>
            <a:ext cx="45720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7">
  <p:cSld name="Portfolio 27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8"/>
          <p:cNvSpPr/>
          <p:nvPr>
            <p:ph idx="2" type="pic"/>
          </p:nvPr>
        </p:nvSpPr>
        <p:spPr>
          <a:xfrm>
            <a:off x="57073" y="90605"/>
            <a:ext cx="4438800" cy="24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80" name="Google Shape;580;p108"/>
          <p:cNvSpPr/>
          <p:nvPr>
            <p:ph idx="3" type="pic"/>
          </p:nvPr>
        </p:nvSpPr>
        <p:spPr>
          <a:xfrm>
            <a:off x="4604270" y="90605"/>
            <a:ext cx="4438800" cy="24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81" name="Google Shape;581;p108"/>
          <p:cNvSpPr/>
          <p:nvPr>
            <p:ph idx="4" type="pic"/>
          </p:nvPr>
        </p:nvSpPr>
        <p:spPr>
          <a:xfrm>
            <a:off x="4604270" y="2614796"/>
            <a:ext cx="4438800" cy="24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8">
  <p:cSld name="Portfolio 28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9"/>
          <p:cNvSpPr/>
          <p:nvPr>
            <p:ph idx="2" type="pic"/>
          </p:nvPr>
        </p:nvSpPr>
        <p:spPr>
          <a:xfrm>
            <a:off x="57073" y="90605"/>
            <a:ext cx="4438800" cy="24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84" name="Google Shape;584;p109"/>
          <p:cNvSpPr/>
          <p:nvPr>
            <p:ph idx="3" type="pic"/>
          </p:nvPr>
        </p:nvSpPr>
        <p:spPr>
          <a:xfrm>
            <a:off x="57073" y="2614796"/>
            <a:ext cx="4438800" cy="24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85" name="Google Shape;585;p109"/>
          <p:cNvSpPr/>
          <p:nvPr>
            <p:ph idx="4" type="pic"/>
          </p:nvPr>
        </p:nvSpPr>
        <p:spPr>
          <a:xfrm>
            <a:off x="4604270" y="2614796"/>
            <a:ext cx="4438800" cy="24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9">
  <p:cSld name="Portfolio 29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0"/>
          <p:cNvSpPr/>
          <p:nvPr>
            <p:ph idx="2" type="pic"/>
          </p:nvPr>
        </p:nvSpPr>
        <p:spPr>
          <a:xfrm>
            <a:off x="2844403" y="0"/>
            <a:ext cx="629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0">
  <p:cSld name="Portfolio 30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1"/>
          <p:cNvSpPr/>
          <p:nvPr>
            <p:ph idx="2" type="pic"/>
          </p:nvPr>
        </p:nvSpPr>
        <p:spPr>
          <a:xfrm>
            <a:off x="0" y="0"/>
            <a:ext cx="6246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1">
  <p:cSld name="Portfolio 31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12"/>
          <p:cNvSpPr/>
          <p:nvPr>
            <p:ph idx="2" type="pic"/>
          </p:nvPr>
        </p:nvSpPr>
        <p:spPr>
          <a:xfrm>
            <a:off x="0" y="0"/>
            <a:ext cx="9144000" cy="28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">
  <p:cSld name="Device Mockup 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13"/>
          <p:cNvSpPr/>
          <p:nvPr>
            <p:ph idx="2" type="pic"/>
          </p:nvPr>
        </p:nvSpPr>
        <p:spPr>
          <a:xfrm>
            <a:off x="3848481" y="1560217"/>
            <a:ext cx="1446900" cy="3141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94" name="Google Shape;594;p113"/>
          <p:cNvSpPr/>
          <p:nvPr>
            <p:ph idx="3" type="pic"/>
          </p:nvPr>
        </p:nvSpPr>
        <p:spPr>
          <a:xfrm>
            <a:off x="5521356" y="1560217"/>
            <a:ext cx="1446900" cy="3141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95" name="Google Shape;595;p113"/>
          <p:cNvSpPr/>
          <p:nvPr>
            <p:ph idx="4" type="pic"/>
          </p:nvPr>
        </p:nvSpPr>
        <p:spPr>
          <a:xfrm>
            <a:off x="7194231" y="1560217"/>
            <a:ext cx="1446900" cy="3141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96" name="Google Shape;596;p113"/>
          <p:cNvSpPr/>
          <p:nvPr>
            <p:ph idx="5" type="pic"/>
          </p:nvPr>
        </p:nvSpPr>
        <p:spPr>
          <a:xfrm>
            <a:off x="8867106" y="1560217"/>
            <a:ext cx="1446900" cy="3141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97" name="Google Shape;597;p113"/>
          <p:cNvSpPr/>
          <p:nvPr>
            <p:ph idx="6" type="pic"/>
          </p:nvPr>
        </p:nvSpPr>
        <p:spPr>
          <a:xfrm>
            <a:off x="-1169572" y="1560217"/>
            <a:ext cx="1446900" cy="3141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98" name="Google Shape;598;p113"/>
          <p:cNvSpPr/>
          <p:nvPr>
            <p:ph idx="7" type="pic"/>
          </p:nvPr>
        </p:nvSpPr>
        <p:spPr>
          <a:xfrm>
            <a:off x="503303" y="1560217"/>
            <a:ext cx="1446900" cy="3141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99" name="Google Shape;599;p113"/>
          <p:cNvSpPr/>
          <p:nvPr>
            <p:ph idx="8" type="pic"/>
          </p:nvPr>
        </p:nvSpPr>
        <p:spPr>
          <a:xfrm>
            <a:off x="2176178" y="1560217"/>
            <a:ext cx="1446900" cy="3141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00" name="Google Shape;600;p113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1" name="Google Shape;601;p113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2">
  <p:cSld name="Device Mockup 2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14"/>
          <p:cNvSpPr/>
          <p:nvPr>
            <p:ph idx="2" type="pic"/>
          </p:nvPr>
        </p:nvSpPr>
        <p:spPr>
          <a:xfrm>
            <a:off x="3977878" y="1766207"/>
            <a:ext cx="1200600" cy="2568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04" name="Google Shape;604;p114"/>
          <p:cNvSpPr/>
          <p:nvPr>
            <p:ph idx="3" type="pic"/>
          </p:nvPr>
        </p:nvSpPr>
        <p:spPr>
          <a:xfrm>
            <a:off x="5645713" y="1766207"/>
            <a:ext cx="1200600" cy="2568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05" name="Google Shape;605;p114"/>
          <p:cNvSpPr/>
          <p:nvPr>
            <p:ph idx="4" type="pic"/>
          </p:nvPr>
        </p:nvSpPr>
        <p:spPr>
          <a:xfrm>
            <a:off x="7313547" y="1766207"/>
            <a:ext cx="1200600" cy="2568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06" name="Google Shape;606;p114"/>
          <p:cNvSpPr/>
          <p:nvPr>
            <p:ph idx="5" type="pic"/>
          </p:nvPr>
        </p:nvSpPr>
        <p:spPr>
          <a:xfrm>
            <a:off x="626750" y="1766207"/>
            <a:ext cx="1200600" cy="2568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07" name="Google Shape;607;p114"/>
          <p:cNvSpPr/>
          <p:nvPr>
            <p:ph idx="6" type="pic"/>
          </p:nvPr>
        </p:nvSpPr>
        <p:spPr>
          <a:xfrm>
            <a:off x="2294584" y="1766207"/>
            <a:ext cx="1200600" cy="2568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08" name="Google Shape;608;p114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9" name="Google Shape;609;p114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3">
  <p:cSld name="Device Mockup 3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15"/>
          <p:cNvSpPr/>
          <p:nvPr>
            <p:ph idx="2" type="pic"/>
          </p:nvPr>
        </p:nvSpPr>
        <p:spPr>
          <a:xfrm>
            <a:off x="5058496" y="1319326"/>
            <a:ext cx="3203400" cy="6852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4">
  <p:cSld name="Device Mockup 4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6"/>
          <p:cNvSpPr/>
          <p:nvPr>
            <p:ph idx="2" type="pic"/>
          </p:nvPr>
        </p:nvSpPr>
        <p:spPr>
          <a:xfrm>
            <a:off x="1092493" y="648653"/>
            <a:ext cx="1797900" cy="3846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6">
  <p:cSld name="Device Mockup 6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7"/>
          <p:cNvSpPr/>
          <p:nvPr>
            <p:ph idx="2" type="pic"/>
          </p:nvPr>
        </p:nvSpPr>
        <p:spPr>
          <a:xfrm>
            <a:off x="1773788" y="1264920"/>
            <a:ext cx="5596500" cy="26136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7">
  <p:cSld name="Device Mockup 7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8"/>
          <p:cNvSpPr/>
          <p:nvPr>
            <p:ph idx="2" type="pic"/>
          </p:nvPr>
        </p:nvSpPr>
        <p:spPr>
          <a:xfrm rot="1799700">
            <a:off x="5231138" y="234231"/>
            <a:ext cx="1585439" cy="3391726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18" name="Google Shape;618;p118"/>
          <p:cNvSpPr/>
          <p:nvPr>
            <p:ph idx="3" type="pic"/>
          </p:nvPr>
        </p:nvSpPr>
        <p:spPr>
          <a:xfrm rot="1799700">
            <a:off x="7155928" y="-3066825"/>
            <a:ext cx="1585439" cy="3391726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19" name="Google Shape;619;p118"/>
          <p:cNvSpPr/>
          <p:nvPr>
            <p:ph idx="4" type="pic"/>
          </p:nvPr>
        </p:nvSpPr>
        <p:spPr>
          <a:xfrm rot="1799700">
            <a:off x="3316891" y="3552485"/>
            <a:ext cx="1585439" cy="3391726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20" name="Google Shape;620;p118"/>
          <p:cNvSpPr/>
          <p:nvPr>
            <p:ph idx="5" type="pic"/>
          </p:nvPr>
        </p:nvSpPr>
        <p:spPr>
          <a:xfrm rot="1799700">
            <a:off x="7724153" y="-23365"/>
            <a:ext cx="1585439" cy="3391726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21" name="Google Shape;621;p118"/>
          <p:cNvSpPr/>
          <p:nvPr>
            <p:ph idx="6" type="pic"/>
          </p:nvPr>
        </p:nvSpPr>
        <p:spPr>
          <a:xfrm rot="1799700">
            <a:off x="5809906" y="3294889"/>
            <a:ext cx="1585439" cy="3391726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22" name="Google Shape;622;p118"/>
          <p:cNvSpPr/>
          <p:nvPr>
            <p:ph idx="7" type="pic"/>
          </p:nvPr>
        </p:nvSpPr>
        <p:spPr>
          <a:xfrm rot="1799700">
            <a:off x="8291491" y="3071683"/>
            <a:ext cx="1585439" cy="3391726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8">
  <p:cSld name="Device Mockup 8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19"/>
          <p:cNvSpPr/>
          <p:nvPr>
            <p:ph idx="2" type="pic"/>
          </p:nvPr>
        </p:nvSpPr>
        <p:spPr>
          <a:xfrm>
            <a:off x="1709738" y="2426396"/>
            <a:ext cx="2115600" cy="4525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25" name="Google Shape;625;p119"/>
          <p:cNvSpPr/>
          <p:nvPr>
            <p:ph idx="3" type="pic"/>
          </p:nvPr>
        </p:nvSpPr>
        <p:spPr>
          <a:xfrm>
            <a:off x="5321076" y="2426395"/>
            <a:ext cx="2115600" cy="4525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26" name="Google Shape;626;p119"/>
          <p:cNvSpPr/>
          <p:nvPr>
            <p:ph idx="4" type="pic"/>
          </p:nvPr>
        </p:nvSpPr>
        <p:spPr>
          <a:xfrm>
            <a:off x="3515407" y="1794546"/>
            <a:ext cx="2115600" cy="4525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9">
  <p:cSld name="Device Mockup 9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0"/>
          <p:cNvSpPr/>
          <p:nvPr>
            <p:ph idx="2" type="pic"/>
          </p:nvPr>
        </p:nvSpPr>
        <p:spPr>
          <a:xfrm rot="2700000">
            <a:off x="4633104" y="539739"/>
            <a:ext cx="3226104" cy="50154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29" name="Google Shape;629;p120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30" name="Google Shape;630;p120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0">
  <p:cSld name="Device Mockup 10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21"/>
          <p:cNvSpPr/>
          <p:nvPr>
            <p:ph idx="2" type="pic"/>
          </p:nvPr>
        </p:nvSpPr>
        <p:spPr>
          <a:xfrm rot="2700000">
            <a:off x="7305618" y="980148"/>
            <a:ext cx="2044104" cy="3229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33" name="Google Shape;633;p121"/>
          <p:cNvSpPr/>
          <p:nvPr>
            <p:ph idx="3" type="pic"/>
          </p:nvPr>
        </p:nvSpPr>
        <p:spPr>
          <a:xfrm rot="2700000">
            <a:off x="4247647" y="-102766"/>
            <a:ext cx="3214649" cy="2043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34" name="Google Shape;634;p121"/>
          <p:cNvSpPr/>
          <p:nvPr>
            <p:ph idx="4" type="pic"/>
          </p:nvPr>
        </p:nvSpPr>
        <p:spPr>
          <a:xfrm rot="2700000">
            <a:off x="3178711" y="1809859"/>
            <a:ext cx="2044104" cy="3229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35" name="Google Shape;635;p121"/>
          <p:cNvSpPr/>
          <p:nvPr>
            <p:ph idx="5" type="pic"/>
          </p:nvPr>
        </p:nvSpPr>
        <p:spPr>
          <a:xfrm rot="2700000">
            <a:off x="5062233" y="4066849"/>
            <a:ext cx="3214649" cy="2043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show with Text 2-01">
  <p:cSld name="Image Slideshow with Text 2-0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448864" y="500319"/>
            <a:ext cx="8246400" cy="3157200"/>
          </a:xfrm>
          <a:prstGeom prst="roundRect">
            <a:avLst>
              <a:gd fmla="val 2205" name="adj"/>
            </a:avLst>
          </a:prstGeom>
          <a:solidFill>
            <a:srgbClr val="3F3F3F"/>
          </a:solidFill>
          <a:ln>
            <a:noFill/>
          </a:ln>
          <a:effectLst>
            <a:outerShdw blurRad="381000" rotWithShape="0" algn="ctr">
              <a:srgbClr val="000000">
                <a:alpha val="20000"/>
              </a:srgbClr>
            </a:outerShdw>
          </a:effectLst>
        </p:spPr>
      </p:sp>
      <p:sp>
        <p:nvSpPr>
          <p:cNvPr id="52" name="Google Shape;52;p13"/>
          <p:cNvSpPr/>
          <p:nvPr>
            <p:ph idx="3" type="pic"/>
          </p:nvPr>
        </p:nvSpPr>
        <p:spPr>
          <a:xfrm>
            <a:off x="9292827" y="500319"/>
            <a:ext cx="8246400" cy="3157200"/>
          </a:xfrm>
          <a:prstGeom prst="roundRect">
            <a:avLst>
              <a:gd fmla="val 2205" name="adj"/>
            </a:avLst>
          </a:prstGeom>
          <a:solidFill>
            <a:srgbClr val="3F3F3F"/>
          </a:solidFill>
          <a:ln>
            <a:noFill/>
          </a:ln>
          <a:effectLst>
            <a:outerShdw blurRad="381000" rotWithShape="0" algn="ctr">
              <a:srgbClr val="000000">
                <a:alpha val="20000"/>
              </a:srgbClr>
            </a:outerShdw>
          </a:effectLst>
        </p:spPr>
      </p:sp>
      <p:sp>
        <p:nvSpPr>
          <p:cNvPr id="53" name="Google Shape;53;p13"/>
          <p:cNvSpPr/>
          <p:nvPr>
            <p:ph idx="4" type="pic"/>
          </p:nvPr>
        </p:nvSpPr>
        <p:spPr>
          <a:xfrm>
            <a:off x="18136789" y="500319"/>
            <a:ext cx="8246400" cy="3157200"/>
          </a:xfrm>
          <a:prstGeom prst="roundRect">
            <a:avLst>
              <a:gd fmla="val 2205" name="adj"/>
            </a:avLst>
          </a:prstGeom>
          <a:solidFill>
            <a:srgbClr val="3F3F3F"/>
          </a:solidFill>
          <a:ln>
            <a:noFill/>
          </a:ln>
          <a:effectLst>
            <a:outerShdw blurRad="381000" rotWithShape="0" algn="ctr">
              <a:srgbClr val="000000">
                <a:alpha val="20000"/>
              </a:srgbClr>
            </a:outerShdw>
          </a:effectLst>
        </p:spPr>
      </p:sp>
      <p:sp>
        <p:nvSpPr>
          <p:cNvPr id="54" name="Google Shape;54;p13"/>
          <p:cNvSpPr/>
          <p:nvPr>
            <p:ph idx="5" type="pic"/>
          </p:nvPr>
        </p:nvSpPr>
        <p:spPr>
          <a:xfrm>
            <a:off x="26980753" y="500319"/>
            <a:ext cx="8246400" cy="3157200"/>
          </a:xfrm>
          <a:prstGeom prst="roundRect">
            <a:avLst>
              <a:gd fmla="val 2205" name="adj"/>
            </a:avLst>
          </a:prstGeom>
          <a:solidFill>
            <a:srgbClr val="3F3F3F"/>
          </a:solidFill>
          <a:ln>
            <a:noFill/>
          </a:ln>
          <a:effectLst>
            <a:outerShdw blurRad="381000" rotWithShape="0" algn="ctr">
              <a:srgbClr val="000000">
                <a:alpha val="20000"/>
              </a:srgbClr>
            </a:outerShdw>
          </a:effectLst>
        </p:spPr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2">
  <p:cSld name="Device Mockup 12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22"/>
          <p:cNvSpPr/>
          <p:nvPr>
            <p:ph idx="2" type="pic"/>
          </p:nvPr>
        </p:nvSpPr>
        <p:spPr>
          <a:xfrm>
            <a:off x="-1691641" y="734128"/>
            <a:ext cx="5628300" cy="35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3">
  <p:cSld name="Device Mockup 13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3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0" name="Google Shape;640;p123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41" name="Google Shape;641;p123"/>
          <p:cNvSpPr/>
          <p:nvPr>
            <p:ph idx="2" type="pic"/>
          </p:nvPr>
        </p:nvSpPr>
        <p:spPr>
          <a:xfrm>
            <a:off x="3977878" y="1655570"/>
            <a:ext cx="3402900" cy="194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4">
  <p:cSld name="Device Mockup 14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4"/>
          <p:cNvSpPr/>
          <p:nvPr>
            <p:ph idx="2" type="pic"/>
          </p:nvPr>
        </p:nvSpPr>
        <p:spPr>
          <a:xfrm>
            <a:off x="639167" y="1476734"/>
            <a:ext cx="3234600" cy="182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44" name="Google Shape;644;p124"/>
          <p:cNvSpPr/>
          <p:nvPr>
            <p:ph idx="3" type="pic"/>
          </p:nvPr>
        </p:nvSpPr>
        <p:spPr>
          <a:xfrm>
            <a:off x="5284181" y="1476734"/>
            <a:ext cx="3234600" cy="182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45" name="Google Shape;645;p124"/>
          <p:cNvSpPr/>
          <p:nvPr>
            <p:ph idx="4" type="pic"/>
          </p:nvPr>
        </p:nvSpPr>
        <p:spPr>
          <a:xfrm>
            <a:off x="2467382" y="945272"/>
            <a:ext cx="4217100" cy="23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5">
  <p:cSld name="Device Mockup 15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25"/>
          <p:cNvSpPr/>
          <p:nvPr>
            <p:ph idx="2" type="pic"/>
          </p:nvPr>
        </p:nvSpPr>
        <p:spPr>
          <a:xfrm>
            <a:off x="699419" y="2165438"/>
            <a:ext cx="1151100" cy="1377900"/>
          </a:xfrm>
          <a:prstGeom prst="roundRect">
            <a:avLst>
              <a:gd fmla="val 210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48" name="Google Shape;648;p125"/>
          <p:cNvSpPr/>
          <p:nvPr>
            <p:ph idx="3" type="pic"/>
          </p:nvPr>
        </p:nvSpPr>
        <p:spPr>
          <a:xfrm>
            <a:off x="2883707" y="2165438"/>
            <a:ext cx="1151100" cy="1377900"/>
          </a:xfrm>
          <a:prstGeom prst="roundRect">
            <a:avLst>
              <a:gd fmla="val 210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49" name="Google Shape;649;p125"/>
          <p:cNvSpPr/>
          <p:nvPr>
            <p:ph idx="4" type="pic"/>
          </p:nvPr>
        </p:nvSpPr>
        <p:spPr>
          <a:xfrm>
            <a:off x="5067994" y="2165438"/>
            <a:ext cx="1151100" cy="1377900"/>
          </a:xfrm>
          <a:prstGeom prst="roundRect">
            <a:avLst>
              <a:gd fmla="val 210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50" name="Google Shape;650;p125"/>
          <p:cNvSpPr/>
          <p:nvPr>
            <p:ph idx="5" type="pic"/>
          </p:nvPr>
        </p:nvSpPr>
        <p:spPr>
          <a:xfrm>
            <a:off x="7252281" y="2165438"/>
            <a:ext cx="1151100" cy="1377900"/>
          </a:xfrm>
          <a:prstGeom prst="roundRect">
            <a:avLst>
              <a:gd fmla="val 210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51" name="Google Shape;651;p125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2" name="Google Shape;652;p125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6">
  <p:cSld name="Device Mockup 16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26"/>
          <p:cNvSpPr/>
          <p:nvPr>
            <p:ph idx="2" type="pic"/>
          </p:nvPr>
        </p:nvSpPr>
        <p:spPr>
          <a:xfrm>
            <a:off x="913691" y="1055969"/>
            <a:ext cx="2484900" cy="2974500"/>
          </a:xfrm>
          <a:prstGeom prst="roundRect">
            <a:avLst>
              <a:gd fmla="val 210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with Image">
  <p:cSld name="Question with Image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27"/>
          <p:cNvSpPr/>
          <p:nvPr>
            <p:ph idx="2" type="pic"/>
          </p:nvPr>
        </p:nvSpPr>
        <p:spPr>
          <a:xfrm>
            <a:off x="-11906" y="5953"/>
            <a:ext cx="4563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with Image">
  <p:cSld name="Office with Image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8"/>
          <p:cNvSpPr/>
          <p:nvPr>
            <p:ph idx="2" type="pic"/>
          </p:nvPr>
        </p:nvSpPr>
        <p:spPr>
          <a:xfrm>
            <a:off x="4544616" y="5953"/>
            <a:ext cx="4591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with Image 2">
  <p:cSld name="Office with Image 2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29"/>
          <p:cNvSpPr/>
          <p:nvPr>
            <p:ph idx="2" type="pic"/>
          </p:nvPr>
        </p:nvSpPr>
        <p:spPr>
          <a:xfrm>
            <a:off x="0" y="2281240"/>
            <a:ext cx="9135600" cy="28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with Image 3">
  <p:cSld name="Office with Image 3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0"/>
          <p:cNvSpPr/>
          <p:nvPr>
            <p:ph idx="2" type="pic"/>
          </p:nvPr>
        </p:nvSpPr>
        <p:spPr>
          <a:xfrm>
            <a:off x="0" y="2842022"/>
            <a:ext cx="9135600" cy="230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6">
  <p:cSld name="Cover Page 6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31"/>
          <p:cNvSpPr/>
          <p:nvPr>
            <p:ph idx="2" type="pic"/>
          </p:nvPr>
        </p:nvSpPr>
        <p:spPr>
          <a:xfrm>
            <a:off x="2648026" y="2124715"/>
            <a:ext cx="3912300" cy="25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show with Text 2-02">
  <p:cSld name="Image Slideshow with Text 2-0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>
            <p:ph idx="2" type="pic"/>
          </p:nvPr>
        </p:nvSpPr>
        <p:spPr>
          <a:xfrm>
            <a:off x="-8384212" y="500319"/>
            <a:ext cx="8246400" cy="3157200"/>
          </a:xfrm>
          <a:prstGeom prst="roundRect">
            <a:avLst>
              <a:gd fmla="val 2205" name="adj"/>
            </a:avLst>
          </a:prstGeom>
          <a:solidFill>
            <a:srgbClr val="3F3F3F"/>
          </a:solidFill>
          <a:ln>
            <a:noFill/>
          </a:ln>
          <a:effectLst>
            <a:outerShdw blurRad="381000" rotWithShape="0" algn="ctr">
              <a:srgbClr val="000000">
                <a:alpha val="20000"/>
              </a:srgbClr>
            </a:outerShdw>
          </a:effectLst>
        </p:spPr>
      </p:sp>
      <p:sp>
        <p:nvSpPr>
          <p:cNvPr id="57" name="Google Shape;57;p14"/>
          <p:cNvSpPr/>
          <p:nvPr>
            <p:ph idx="3" type="pic"/>
          </p:nvPr>
        </p:nvSpPr>
        <p:spPr>
          <a:xfrm>
            <a:off x="459751" y="500319"/>
            <a:ext cx="8246400" cy="3157200"/>
          </a:xfrm>
          <a:prstGeom prst="roundRect">
            <a:avLst>
              <a:gd fmla="val 2205" name="adj"/>
            </a:avLst>
          </a:prstGeom>
          <a:solidFill>
            <a:srgbClr val="3F3F3F"/>
          </a:solidFill>
          <a:ln>
            <a:noFill/>
          </a:ln>
          <a:effectLst>
            <a:outerShdw blurRad="381000" rotWithShape="0" algn="ctr">
              <a:srgbClr val="000000">
                <a:alpha val="20000"/>
              </a:srgbClr>
            </a:outerShdw>
          </a:effectLst>
        </p:spPr>
      </p:sp>
      <p:sp>
        <p:nvSpPr>
          <p:cNvPr id="58" name="Google Shape;58;p14"/>
          <p:cNvSpPr/>
          <p:nvPr>
            <p:ph idx="4" type="pic"/>
          </p:nvPr>
        </p:nvSpPr>
        <p:spPr>
          <a:xfrm>
            <a:off x="9303713" y="500319"/>
            <a:ext cx="8246400" cy="3157200"/>
          </a:xfrm>
          <a:prstGeom prst="roundRect">
            <a:avLst>
              <a:gd fmla="val 2205" name="adj"/>
            </a:avLst>
          </a:prstGeom>
          <a:solidFill>
            <a:srgbClr val="3F3F3F"/>
          </a:solidFill>
          <a:ln>
            <a:noFill/>
          </a:ln>
          <a:effectLst>
            <a:outerShdw blurRad="381000" rotWithShape="0" algn="ctr">
              <a:srgbClr val="000000">
                <a:alpha val="20000"/>
              </a:srgbClr>
            </a:outerShdw>
          </a:effectLst>
        </p:spPr>
      </p:sp>
      <p:sp>
        <p:nvSpPr>
          <p:cNvPr id="59" name="Google Shape;59;p14"/>
          <p:cNvSpPr/>
          <p:nvPr>
            <p:ph idx="5" type="pic"/>
          </p:nvPr>
        </p:nvSpPr>
        <p:spPr>
          <a:xfrm>
            <a:off x="18147676" y="500319"/>
            <a:ext cx="8246400" cy="3157200"/>
          </a:xfrm>
          <a:prstGeom prst="roundRect">
            <a:avLst>
              <a:gd fmla="val 2205" name="adj"/>
            </a:avLst>
          </a:prstGeom>
          <a:solidFill>
            <a:srgbClr val="3F3F3F"/>
          </a:solidFill>
          <a:ln>
            <a:noFill/>
          </a:ln>
          <a:effectLst>
            <a:outerShdw blurRad="381000" rotWithShape="0" algn="ctr">
              <a:srgbClr val="000000">
                <a:alpha val="20000"/>
              </a:srgbClr>
            </a:outerShdw>
          </a:effectLst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2">
  <p:cSld name="Portfolio 32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32"/>
          <p:cNvSpPr/>
          <p:nvPr>
            <p:ph idx="2" type="pic"/>
          </p:nvPr>
        </p:nvSpPr>
        <p:spPr>
          <a:xfrm>
            <a:off x="602906" y="634799"/>
            <a:ext cx="3888600" cy="18654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67" name="Google Shape;667;p132"/>
          <p:cNvSpPr/>
          <p:nvPr>
            <p:ph idx="3" type="pic"/>
          </p:nvPr>
        </p:nvSpPr>
        <p:spPr>
          <a:xfrm>
            <a:off x="6674668" y="634799"/>
            <a:ext cx="3888600" cy="1865400"/>
          </a:xfrm>
          <a:prstGeom prst="roundRect">
            <a:avLst>
              <a:gd fmla="val 17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68" name="Google Shape;668;p132"/>
          <p:cNvSpPr/>
          <p:nvPr>
            <p:ph idx="4" type="pic"/>
          </p:nvPr>
        </p:nvSpPr>
        <p:spPr>
          <a:xfrm>
            <a:off x="2628683" y="2641241"/>
            <a:ext cx="3888600" cy="1865400"/>
          </a:xfrm>
          <a:prstGeom prst="roundRect">
            <a:avLst>
              <a:gd fmla="val 11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69" name="Google Shape;669;p132"/>
          <p:cNvSpPr/>
          <p:nvPr>
            <p:ph idx="5" type="pic"/>
          </p:nvPr>
        </p:nvSpPr>
        <p:spPr>
          <a:xfrm>
            <a:off x="602906" y="2641241"/>
            <a:ext cx="1866300" cy="1865400"/>
          </a:xfrm>
          <a:prstGeom prst="roundRect">
            <a:avLst>
              <a:gd fmla="val 273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70" name="Google Shape;670;p132"/>
          <p:cNvSpPr/>
          <p:nvPr>
            <p:ph idx="6" type="pic"/>
          </p:nvPr>
        </p:nvSpPr>
        <p:spPr>
          <a:xfrm>
            <a:off x="6674668" y="2641241"/>
            <a:ext cx="1866300" cy="1865400"/>
          </a:xfrm>
          <a:prstGeom prst="roundRect">
            <a:avLst>
              <a:gd fmla="val 212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71" name="Google Shape;671;p132"/>
          <p:cNvSpPr/>
          <p:nvPr>
            <p:ph idx="7" type="pic"/>
          </p:nvPr>
        </p:nvSpPr>
        <p:spPr>
          <a:xfrm>
            <a:off x="4650751" y="634799"/>
            <a:ext cx="1866300" cy="1865400"/>
          </a:xfrm>
          <a:prstGeom prst="roundRect">
            <a:avLst>
              <a:gd fmla="val 13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3">
  <p:cSld name="Portfolio 33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33"/>
          <p:cNvSpPr/>
          <p:nvPr>
            <p:ph idx="2" type="pic"/>
          </p:nvPr>
        </p:nvSpPr>
        <p:spPr>
          <a:xfrm>
            <a:off x="602906" y="2643325"/>
            <a:ext cx="1866300" cy="1865400"/>
          </a:xfrm>
          <a:prstGeom prst="roundRect">
            <a:avLst>
              <a:gd fmla="val 273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74" name="Google Shape;674;p133"/>
          <p:cNvSpPr/>
          <p:nvPr>
            <p:ph idx="3" type="pic"/>
          </p:nvPr>
        </p:nvSpPr>
        <p:spPr>
          <a:xfrm>
            <a:off x="2626829" y="634799"/>
            <a:ext cx="1866300" cy="1865400"/>
          </a:xfrm>
          <a:prstGeom prst="roundRect">
            <a:avLst>
              <a:gd fmla="val 273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75" name="Google Shape;675;p133"/>
          <p:cNvSpPr/>
          <p:nvPr>
            <p:ph idx="4" type="pic"/>
          </p:nvPr>
        </p:nvSpPr>
        <p:spPr>
          <a:xfrm>
            <a:off x="6674671" y="2643325"/>
            <a:ext cx="1866300" cy="1865400"/>
          </a:xfrm>
          <a:prstGeom prst="roundRect">
            <a:avLst>
              <a:gd fmla="val 273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76" name="Google Shape;676;p133"/>
          <p:cNvSpPr/>
          <p:nvPr>
            <p:ph idx="5" type="pic"/>
          </p:nvPr>
        </p:nvSpPr>
        <p:spPr>
          <a:xfrm>
            <a:off x="4652603" y="634799"/>
            <a:ext cx="3888600" cy="18654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77" name="Google Shape;677;p133"/>
          <p:cNvSpPr/>
          <p:nvPr>
            <p:ph idx="6" type="pic"/>
          </p:nvPr>
        </p:nvSpPr>
        <p:spPr>
          <a:xfrm>
            <a:off x="2626829" y="2643325"/>
            <a:ext cx="3888600" cy="18654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78" name="Google Shape;678;p133"/>
          <p:cNvSpPr/>
          <p:nvPr>
            <p:ph idx="7" type="pic"/>
          </p:nvPr>
        </p:nvSpPr>
        <p:spPr>
          <a:xfrm>
            <a:off x="-1419162" y="634799"/>
            <a:ext cx="3888600" cy="18654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4">
  <p:cSld name="Portfolio 34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34"/>
          <p:cNvSpPr/>
          <p:nvPr>
            <p:ph idx="2" type="pic"/>
          </p:nvPr>
        </p:nvSpPr>
        <p:spPr>
          <a:xfrm>
            <a:off x="604760" y="634799"/>
            <a:ext cx="3888600" cy="38739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81" name="Google Shape;681;p134"/>
          <p:cNvSpPr/>
          <p:nvPr>
            <p:ph idx="3" type="pic"/>
          </p:nvPr>
        </p:nvSpPr>
        <p:spPr>
          <a:xfrm>
            <a:off x="4650754" y="634797"/>
            <a:ext cx="1866300" cy="18663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82" name="Google Shape;682;p134"/>
          <p:cNvSpPr/>
          <p:nvPr>
            <p:ph idx="4" type="pic"/>
          </p:nvPr>
        </p:nvSpPr>
        <p:spPr>
          <a:xfrm>
            <a:off x="6674671" y="634797"/>
            <a:ext cx="1866300" cy="18663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83" name="Google Shape;683;p134"/>
          <p:cNvSpPr/>
          <p:nvPr>
            <p:ph idx="5" type="pic"/>
          </p:nvPr>
        </p:nvSpPr>
        <p:spPr>
          <a:xfrm>
            <a:off x="4650754" y="2642282"/>
            <a:ext cx="1866300" cy="18663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84" name="Google Shape;684;p134"/>
          <p:cNvSpPr/>
          <p:nvPr>
            <p:ph idx="6" type="pic"/>
          </p:nvPr>
        </p:nvSpPr>
        <p:spPr>
          <a:xfrm>
            <a:off x="6674671" y="2642282"/>
            <a:ext cx="1866300" cy="18663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5">
  <p:cSld name="Portfolio 35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35"/>
          <p:cNvSpPr/>
          <p:nvPr>
            <p:ph idx="2" type="pic"/>
          </p:nvPr>
        </p:nvSpPr>
        <p:spPr>
          <a:xfrm>
            <a:off x="2627757" y="634799"/>
            <a:ext cx="3888600" cy="38739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87" name="Google Shape;687;p135"/>
          <p:cNvSpPr/>
          <p:nvPr>
            <p:ph idx="3" type="pic"/>
          </p:nvPr>
        </p:nvSpPr>
        <p:spPr>
          <a:xfrm>
            <a:off x="602915" y="634797"/>
            <a:ext cx="1866300" cy="18663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88" name="Google Shape;688;p135"/>
          <p:cNvSpPr/>
          <p:nvPr>
            <p:ph idx="4" type="pic"/>
          </p:nvPr>
        </p:nvSpPr>
        <p:spPr>
          <a:xfrm>
            <a:off x="6674671" y="634797"/>
            <a:ext cx="1866300" cy="18663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89" name="Google Shape;689;p135"/>
          <p:cNvSpPr/>
          <p:nvPr>
            <p:ph idx="5" type="pic"/>
          </p:nvPr>
        </p:nvSpPr>
        <p:spPr>
          <a:xfrm>
            <a:off x="602915" y="2642282"/>
            <a:ext cx="1866300" cy="18663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90" name="Google Shape;690;p135"/>
          <p:cNvSpPr/>
          <p:nvPr>
            <p:ph idx="6" type="pic"/>
          </p:nvPr>
        </p:nvSpPr>
        <p:spPr>
          <a:xfrm>
            <a:off x="6674671" y="2642282"/>
            <a:ext cx="1866300" cy="18663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9">
  <p:cSld name="Device Mockup 19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36"/>
          <p:cNvSpPr/>
          <p:nvPr>
            <p:ph idx="2" type="pic"/>
          </p:nvPr>
        </p:nvSpPr>
        <p:spPr>
          <a:xfrm>
            <a:off x="3749128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93" name="Google Shape;693;p136"/>
          <p:cNvSpPr/>
          <p:nvPr>
            <p:ph idx="3" type="pic"/>
          </p:nvPr>
        </p:nvSpPr>
        <p:spPr>
          <a:xfrm>
            <a:off x="1821631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94" name="Google Shape;694;p136"/>
          <p:cNvSpPr/>
          <p:nvPr>
            <p:ph idx="4" type="pic"/>
          </p:nvPr>
        </p:nvSpPr>
        <p:spPr>
          <a:xfrm>
            <a:off x="-105865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95" name="Google Shape;695;p136"/>
          <p:cNvSpPr/>
          <p:nvPr>
            <p:ph idx="5" type="pic"/>
          </p:nvPr>
        </p:nvSpPr>
        <p:spPr>
          <a:xfrm>
            <a:off x="-2033361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96" name="Google Shape;696;p136"/>
          <p:cNvSpPr/>
          <p:nvPr>
            <p:ph idx="6" type="pic"/>
          </p:nvPr>
        </p:nvSpPr>
        <p:spPr>
          <a:xfrm>
            <a:off x="-3960857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9.1">
  <p:cSld name="Device Mockup 19.1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37"/>
          <p:cNvSpPr/>
          <p:nvPr>
            <p:ph idx="2" type="pic"/>
          </p:nvPr>
        </p:nvSpPr>
        <p:spPr>
          <a:xfrm>
            <a:off x="3749128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699" name="Google Shape;699;p137"/>
          <p:cNvSpPr/>
          <p:nvPr>
            <p:ph idx="3" type="pic"/>
          </p:nvPr>
        </p:nvSpPr>
        <p:spPr>
          <a:xfrm>
            <a:off x="1821632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00" name="Google Shape;700;p137"/>
          <p:cNvSpPr/>
          <p:nvPr>
            <p:ph idx="4" type="pic"/>
          </p:nvPr>
        </p:nvSpPr>
        <p:spPr>
          <a:xfrm>
            <a:off x="-105864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01" name="Google Shape;701;p137"/>
          <p:cNvSpPr/>
          <p:nvPr>
            <p:ph idx="5" type="pic"/>
          </p:nvPr>
        </p:nvSpPr>
        <p:spPr>
          <a:xfrm>
            <a:off x="-2033360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02" name="Google Shape;702;p137"/>
          <p:cNvSpPr/>
          <p:nvPr>
            <p:ph idx="6" type="pic"/>
          </p:nvPr>
        </p:nvSpPr>
        <p:spPr>
          <a:xfrm>
            <a:off x="5676625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9.2">
  <p:cSld name="Device Mockup 19.2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38"/>
          <p:cNvSpPr/>
          <p:nvPr>
            <p:ph idx="2" type="pic"/>
          </p:nvPr>
        </p:nvSpPr>
        <p:spPr>
          <a:xfrm>
            <a:off x="3749128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05" name="Google Shape;705;p138"/>
          <p:cNvSpPr/>
          <p:nvPr>
            <p:ph idx="3" type="pic"/>
          </p:nvPr>
        </p:nvSpPr>
        <p:spPr>
          <a:xfrm>
            <a:off x="1821632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06" name="Google Shape;706;p138"/>
          <p:cNvSpPr/>
          <p:nvPr>
            <p:ph idx="4" type="pic"/>
          </p:nvPr>
        </p:nvSpPr>
        <p:spPr>
          <a:xfrm>
            <a:off x="-105864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07" name="Google Shape;707;p138"/>
          <p:cNvSpPr/>
          <p:nvPr>
            <p:ph idx="5" type="pic"/>
          </p:nvPr>
        </p:nvSpPr>
        <p:spPr>
          <a:xfrm>
            <a:off x="5676625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08" name="Google Shape;708;p138"/>
          <p:cNvSpPr/>
          <p:nvPr>
            <p:ph idx="6" type="pic"/>
          </p:nvPr>
        </p:nvSpPr>
        <p:spPr>
          <a:xfrm>
            <a:off x="7604121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9.3">
  <p:cSld name="Device Mockup 19.3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9"/>
          <p:cNvSpPr/>
          <p:nvPr>
            <p:ph idx="2" type="pic"/>
          </p:nvPr>
        </p:nvSpPr>
        <p:spPr>
          <a:xfrm>
            <a:off x="3749128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11" name="Google Shape;711;p139"/>
          <p:cNvSpPr/>
          <p:nvPr>
            <p:ph idx="3" type="pic"/>
          </p:nvPr>
        </p:nvSpPr>
        <p:spPr>
          <a:xfrm>
            <a:off x="1821632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12" name="Google Shape;712;p139"/>
          <p:cNvSpPr/>
          <p:nvPr>
            <p:ph idx="4" type="pic"/>
          </p:nvPr>
        </p:nvSpPr>
        <p:spPr>
          <a:xfrm>
            <a:off x="5676625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13" name="Google Shape;713;p139"/>
          <p:cNvSpPr/>
          <p:nvPr>
            <p:ph idx="5" type="pic"/>
          </p:nvPr>
        </p:nvSpPr>
        <p:spPr>
          <a:xfrm>
            <a:off x="7604121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14" name="Google Shape;714;p139"/>
          <p:cNvSpPr/>
          <p:nvPr>
            <p:ph idx="6" type="pic"/>
          </p:nvPr>
        </p:nvSpPr>
        <p:spPr>
          <a:xfrm>
            <a:off x="9531617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9.4">
  <p:cSld name="Device Mockup 19.4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40"/>
          <p:cNvSpPr/>
          <p:nvPr>
            <p:ph idx="2" type="pic"/>
          </p:nvPr>
        </p:nvSpPr>
        <p:spPr>
          <a:xfrm>
            <a:off x="3749128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17" name="Google Shape;717;p140"/>
          <p:cNvSpPr/>
          <p:nvPr>
            <p:ph idx="3" type="pic"/>
          </p:nvPr>
        </p:nvSpPr>
        <p:spPr>
          <a:xfrm>
            <a:off x="5692229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18" name="Google Shape;718;p140"/>
          <p:cNvSpPr/>
          <p:nvPr>
            <p:ph idx="4" type="pic"/>
          </p:nvPr>
        </p:nvSpPr>
        <p:spPr>
          <a:xfrm>
            <a:off x="7619725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19" name="Google Shape;719;p140"/>
          <p:cNvSpPr/>
          <p:nvPr>
            <p:ph idx="5" type="pic"/>
          </p:nvPr>
        </p:nvSpPr>
        <p:spPr>
          <a:xfrm>
            <a:off x="9547221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20" name="Google Shape;720;p140"/>
          <p:cNvSpPr/>
          <p:nvPr>
            <p:ph idx="6" type="pic"/>
          </p:nvPr>
        </p:nvSpPr>
        <p:spPr>
          <a:xfrm>
            <a:off x="11474718" y="811529"/>
            <a:ext cx="1645800" cy="3520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20">
  <p:cSld name="Device Mockup 20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41"/>
          <p:cNvSpPr/>
          <p:nvPr>
            <p:ph idx="2" type="pic"/>
          </p:nvPr>
        </p:nvSpPr>
        <p:spPr>
          <a:xfrm>
            <a:off x="7140361" y="876709"/>
            <a:ext cx="1584900" cy="3390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23" name="Google Shape;723;p141"/>
          <p:cNvSpPr/>
          <p:nvPr>
            <p:ph idx="3" type="pic"/>
          </p:nvPr>
        </p:nvSpPr>
        <p:spPr>
          <a:xfrm>
            <a:off x="5459981" y="876709"/>
            <a:ext cx="1584900" cy="3390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24" name="Google Shape;724;p141"/>
          <p:cNvSpPr/>
          <p:nvPr>
            <p:ph idx="4" type="pic"/>
          </p:nvPr>
        </p:nvSpPr>
        <p:spPr>
          <a:xfrm>
            <a:off x="3779600" y="876709"/>
            <a:ext cx="1584900" cy="3390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25" name="Google Shape;725;p141"/>
          <p:cNvSpPr/>
          <p:nvPr>
            <p:ph idx="5" type="pic"/>
          </p:nvPr>
        </p:nvSpPr>
        <p:spPr>
          <a:xfrm>
            <a:off x="2099219" y="876709"/>
            <a:ext cx="1584900" cy="3390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26" name="Google Shape;726;p141"/>
          <p:cNvSpPr/>
          <p:nvPr>
            <p:ph idx="6" type="pic"/>
          </p:nvPr>
        </p:nvSpPr>
        <p:spPr>
          <a:xfrm>
            <a:off x="418838" y="876709"/>
            <a:ext cx="1584900" cy="33900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5">
  <p:cSld name="Cover Page 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>
            <p:ph idx="2" type="pic"/>
          </p:nvPr>
        </p:nvSpPr>
        <p:spPr>
          <a:xfrm>
            <a:off x="5121328" y="1257153"/>
            <a:ext cx="3097500" cy="6595200"/>
          </a:xfrm>
          <a:prstGeom prst="roundRect">
            <a:avLst>
              <a:gd fmla="val 1234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21">
  <p:cSld name="Device Mockup 21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42"/>
          <p:cNvSpPr/>
          <p:nvPr>
            <p:ph idx="2" type="pic"/>
          </p:nvPr>
        </p:nvSpPr>
        <p:spPr>
          <a:xfrm>
            <a:off x="998678" y="870199"/>
            <a:ext cx="1290600" cy="27609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29" name="Google Shape;729;p142"/>
          <p:cNvSpPr/>
          <p:nvPr>
            <p:ph idx="3" type="pic"/>
          </p:nvPr>
        </p:nvSpPr>
        <p:spPr>
          <a:xfrm>
            <a:off x="3926709" y="870199"/>
            <a:ext cx="1290600" cy="27609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30" name="Google Shape;730;p142"/>
          <p:cNvSpPr/>
          <p:nvPr>
            <p:ph idx="4" type="pic"/>
          </p:nvPr>
        </p:nvSpPr>
        <p:spPr>
          <a:xfrm>
            <a:off x="6854740" y="870199"/>
            <a:ext cx="1290600" cy="27609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 with Image">
  <p:cSld name="Service with Image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43"/>
          <p:cNvSpPr/>
          <p:nvPr>
            <p:ph idx="2" type="pic"/>
          </p:nvPr>
        </p:nvSpPr>
        <p:spPr>
          <a:xfrm>
            <a:off x="575072" y="-164307"/>
            <a:ext cx="7939200" cy="3593400"/>
          </a:xfrm>
          <a:prstGeom prst="roundRect">
            <a:avLst>
              <a:gd fmla="val 564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13">
  <p:cSld name="Team with Image 13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4"/>
          <p:cNvSpPr/>
          <p:nvPr>
            <p:ph idx="2" type="pic"/>
          </p:nvPr>
        </p:nvSpPr>
        <p:spPr>
          <a:xfrm>
            <a:off x="575072" y="2450228"/>
            <a:ext cx="1682400" cy="15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35" name="Google Shape;735;p144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36" name="Google Shape;736;p144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37" name="Google Shape;737;p144"/>
          <p:cNvSpPr/>
          <p:nvPr>
            <p:ph idx="3" type="pic"/>
          </p:nvPr>
        </p:nvSpPr>
        <p:spPr>
          <a:xfrm>
            <a:off x="2471738" y="2450228"/>
            <a:ext cx="1682400" cy="15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38" name="Google Shape;738;p144"/>
          <p:cNvSpPr/>
          <p:nvPr>
            <p:ph idx="4" type="pic"/>
          </p:nvPr>
        </p:nvSpPr>
        <p:spPr>
          <a:xfrm>
            <a:off x="4368403" y="2450228"/>
            <a:ext cx="1682400" cy="15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39" name="Google Shape;739;p144"/>
          <p:cNvSpPr/>
          <p:nvPr>
            <p:ph idx="5" type="pic"/>
          </p:nvPr>
        </p:nvSpPr>
        <p:spPr>
          <a:xfrm>
            <a:off x="6265069" y="2450228"/>
            <a:ext cx="1682400" cy="15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14">
  <p:cSld name="Team with Image 14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45"/>
          <p:cNvSpPr/>
          <p:nvPr>
            <p:ph idx="2" type="pic"/>
          </p:nvPr>
        </p:nvSpPr>
        <p:spPr>
          <a:xfrm>
            <a:off x="575072" y="1712459"/>
            <a:ext cx="1233600" cy="22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42" name="Google Shape;742;p145"/>
          <p:cNvSpPr/>
          <p:nvPr>
            <p:ph idx="3" type="pic"/>
          </p:nvPr>
        </p:nvSpPr>
        <p:spPr>
          <a:xfrm>
            <a:off x="1916218" y="1712459"/>
            <a:ext cx="1233600" cy="22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43" name="Google Shape;743;p145"/>
          <p:cNvSpPr/>
          <p:nvPr>
            <p:ph idx="4" type="pic"/>
          </p:nvPr>
        </p:nvSpPr>
        <p:spPr>
          <a:xfrm>
            <a:off x="3257364" y="1712459"/>
            <a:ext cx="1233600" cy="22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44" name="Google Shape;744;p145"/>
          <p:cNvSpPr/>
          <p:nvPr>
            <p:ph idx="5" type="pic"/>
          </p:nvPr>
        </p:nvSpPr>
        <p:spPr>
          <a:xfrm>
            <a:off x="4598510" y="1712459"/>
            <a:ext cx="1233600" cy="22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45" name="Google Shape;745;p145"/>
          <p:cNvSpPr/>
          <p:nvPr>
            <p:ph idx="6" type="pic"/>
          </p:nvPr>
        </p:nvSpPr>
        <p:spPr>
          <a:xfrm>
            <a:off x="5939657" y="1712459"/>
            <a:ext cx="1233600" cy="22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46" name="Google Shape;746;p145"/>
          <p:cNvSpPr/>
          <p:nvPr>
            <p:ph idx="7" type="pic"/>
          </p:nvPr>
        </p:nvSpPr>
        <p:spPr>
          <a:xfrm>
            <a:off x="7280803" y="1712459"/>
            <a:ext cx="1233600" cy="22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47" name="Google Shape;747;p145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48" name="Google Shape;748;p145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6">
  <p:cSld name="Portfolio 36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46"/>
          <p:cNvSpPr/>
          <p:nvPr>
            <p:ph idx="2" type="pic"/>
          </p:nvPr>
        </p:nvSpPr>
        <p:spPr>
          <a:xfrm>
            <a:off x="585074" y="1707357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1" name="Google Shape;751;p146"/>
          <p:cNvSpPr/>
          <p:nvPr>
            <p:ph idx="3" type="pic"/>
          </p:nvPr>
        </p:nvSpPr>
        <p:spPr>
          <a:xfrm>
            <a:off x="2032541" y="1707356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2" name="Google Shape;752;p146"/>
          <p:cNvSpPr/>
          <p:nvPr>
            <p:ph idx="4" type="pic"/>
          </p:nvPr>
        </p:nvSpPr>
        <p:spPr>
          <a:xfrm>
            <a:off x="3480008" y="1707354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3" name="Google Shape;753;p146"/>
          <p:cNvSpPr/>
          <p:nvPr>
            <p:ph idx="5" type="pic"/>
          </p:nvPr>
        </p:nvSpPr>
        <p:spPr>
          <a:xfrm>
            <a:off x="4927475" y="1707352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4" name="Google Shape;754;p146"/>
          <p:cNvSpPr/>
          <p:nvPr>
            <p:ph idx="6" type="pic"/>
          </p:nvPr>
        </p:nvSpPr>
        <p:spPr>
          <a:xfrm>
            <a:off x="6374942" y="1707351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5" name="Google Shape;755;p146"/>
          <p:cNvSpPr/>
          <p:nvPr>
            <p:ph idx="7" type="pic"/>
          </p:nvPr>
        </p:nvSpPr>
        <p:spPr>
          <a:xfrm>
            <a:off x="7822410" y="1707350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6" name="Google Shape;756;p146"/>
          <p:cNvSpPr/>
          <p:nvPr>
            <p:ph idx="8" type="pic"/>
          </p:nvPr>
        </p:nvSpPr>
        <p:spPr>
          <a:xfrm>
            <a:off x="585074" y="3221832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7" name="Google Shape;757;p146"/>
          <p:cNvSpPr/>
          <p:nvPr>
            <p:ph idx="9" type="pic"/>
          </p:nvPr>
        </p:nvSpPr>
        <p:spPr>
          <a:xfrm>
            <a:off x="2032541" y="3221830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8" name="Google Shape;758;p146"/>
          <p:cNvSpPr/>
          <p:nvPr>
            <p:ph idx="13" type="pic"/>
          </p:nvPr>
        </p:nvSpPr>
        <p:spPr>
          <a:xfrm>
            <a:off x="3480008" y="3221829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9" name="Google Shape;759;p146"/>
          <p:cNvSpPr/>
          <p:nvPr>
            <p:ph idx="14" type="pic"/>
          </p:nvPr>
        </p:nvSpPr>
        <p:spPr>
          <a:xfrm>
            <a:off x="4927475" y="3221827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60" name="Google Shape;760;p146"/>
          <p:cNvSpPr/>
          <p:nvPr>
            <p:ph idx="15" type="pic"/>
          </p:nvPr>
        </p:nvSpPr>
        <p:spPr>
          <a:xfrm>
            <a:off x="7822410" y="3221825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61" name="Google Shape;761;p146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2" name="Google Shape;762;p146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63" name="Google Shape;763;p146"/>
          <p:cNvSpPr/>
          <p:nvPr>
            <p:ph idx="16" type="pic"/>
          </p:nvPr>
        </p:nvSpPr>
        <p:spPr>
          <a:xfrm>
            <a:off x="6374942" y="3221825"/>
            <a:ext cx="1321800" cy="1321800"/>
          </a:xfrm>
          <a:prstGeom prst="roundRect">
            <a:avLst>
              <a:gd fmla="val 23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7">
  <p:cSld name="Portfolio 37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7"/>
          <p:cNvSpPr/>
          <p:nvPr>
            <p:ph idx="2" type="pic"/>
          </p:nvPr>
        </p:nvSpPr>
        <p:spPr>
          <a:xfrm>
            <a:off x="585073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66" name="Google Shape;766;p147"/>
          <p:cNvSpPr/>
          <p:nvPr>
            <p:ph idx="3" type="pic"/>
          </p:nvPr>
        </p:nvSpPr>
        <p:spPr>
          <a:xfrm>
            <a:off x="2498081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67" name="Google Shape;767;p147"/>
          <p:cNvSpPr/>
          <p:nvPr>
            <p:ph idx="4" type="pic"/>
          </p:nvPr>
        </p:nvSpPr>
        <p:spPr>
          <a:xfrm>
            <a:off x="4411089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68" name="Google Shape;768;p147"/>
          <p:cNvSpPr/>
          <p:nvPr>
            <p:ph idx="5" type="pic"/>
          </p:nvPr>
        </p:nvSpPr>
        <p:spPr>
          <a:xfrm>
            <a:off x="6324097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69" name="Google Shape;769;p147"/>
          <p:cNvSpPr/>
          <p:nvPr>
            <p:ph idx="6" type="pic"/>
          </p:nvPr>
        </p:nvSpPr>
        <p:spPr>
          <a:xfrm>
            <a:off x="8237105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70" name="Google Shape;770;p147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71" name="Google Shape;771;p147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8">
  <p:cSld name="Portfolio 38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48"/>
          <p:cNvSpPr/>
          <p:nvPr>
            <p:ph idx="2" type="pic"/>
          </p:nvPr>
        </p:nvSpPr>
        <p:spPr>
          <a:xfrm>
            <a:off x="-909990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74" name="Google Shape;774;p148"/>
          <p:cNvSpPr/>
          <p:nvPr>
            <p:ph idx="3" type="pic"/>
          </p:nvPr>
        </p:nvSpPr>
        <p:spPr>
          <a:xfrm>
            <a:off x="1003018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75" name="Google Shape;775;p148"/>
          <p:cNvSpPr/>
          <p:nvPr>
            <p:ph idx="4" type="pic"/>
          </p:nvPr>
        </p:nvSpPr>
        <p:spPr>
          <a:xfrm>
            <a:off x="2916025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76" name="Google Shape;776;p148"/>
          <p:cNvSpPr/>
          <p:nvPr>
            <p:ph idx="5" type="pic"/>
          </p:nvPr>
        </p:nvSpPr>
        <p:spPr>
          <a:xfrm>
            <a:off x="4829033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77" name="Google Shape;777;p148"/>
          <p:cNvSpPr/>
          <p:nvPr>
            <p:ph idx="6" type="pic"/>
          </p:nvPr>
        </p:nvSpPr>
        <p:spPr>
          <a:xfrm>
            <a:off x="6742042" y="1707353"/>
            <a:ext cx="18138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78" name="Google Shape;778;p148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79" name="Google Shape;779;p148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9">
  <p:cSld name="Portfolio 39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49"/>
          <p:cNvSpPr/>
          <p:nvPr>
            <p:ph idx="2" type="pic"/>
          </p:nvPr>
        </p:nvSpPr>
        <p:spPr>
          <a:xfrm>
            <a:off x="575072" y="573882"/>
            <a:ext cx="7939200" cy="2855100"/>
          </a:xfrm>
          <a:prstGeom prst="roundRect">
            <a:avLst>
              <a:gd fmla="val 2725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ctr" dir="5400000" dist="635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 2">
  <p:cSld name="About Us with Image 2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50"/>
          <p:cNvSpPr/>
          <p:nvPr>
            <p:ph idx="2" type="pic"/>
          </p:nvPr>
        </p:nvSpPr>
        <p:spPr>
          <a:xfrm>
            <a:off x="5112592" y="586978"/>
            <a:ext cx="3401700" cy="3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84" name="Google Shape;784;p150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5" name="Google Shape;785;p150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 4">
  <p:cSld name="About Us with Image 4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51"/>
          <p:cNvSpPr txBox="1"/>
          <p:nvPr>
            <p:ph type="title"/>
          </p:nvPr>
        </p:nvSpPr>
        <p:spPr>
          <a:xfrm>
            <a:off x="3354943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8" name="Google Shape;788;p151"/>
          <p:cNvSpPr txBox="1"/>
          <p:nvPr>
            <p:ph idx="1" type="subTitle"/>
          </p:nvPr>
        </p:nvSpPr>
        <p:spPr>
          <a:xfrm>
            <a:off x="3354943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89" name="Google Shape;789;p151"/>
          <p:cNvSpPr/>
          <p:nvPr>
            <p:ph idx="2" type="pic"/>
          </p:nvPr>
        </p:nvSpPr>
        <p:spPr>
          <a:xfrm>
            <a:off x="1150859" y="1707356"/>
            <a:ext cx="2263200" cy="226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age With Title">
  <p:cSld name="1_Page With 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 6">
  <p:cSld name="About Us with Image 6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52"/>
          <p:cNvSpPr/>
          <p:nvPr>
            <p:ph idx="2" type="pic"/>
          </p:nvPr>
        </p:nvSpPr>
        <p:spPr>
          <a:xfrm>
            <a:off x="749250" y="1843925"/>
            <a:ext cx="1138500" cy="1138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92" name="Google Shape;792;p152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93" name="Google Shape;793;p152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 8">
  <p:cSld name="About Us with Image 8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3"/>
          <p:cNvSpPr/>
          <p:nvPr>
            <p:ph idx="2" type="pic"/>
          </p:nvPr>
        </p:nvSpPr>
        <p:spPr>
          <a:xfrm>
            <a:off x="3411142" y="1425178"/>
            <a:ext cx="2511000" cy="141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96" name="Google Shape;796;p153"/>
          <p:cNvSpPr/>
          <p:nvPr>
            <p:ph idx="3" type="pic"/>
          </p:nvPr>
        </p:nvSpPr>
        <p:spPr>
          <a:xfrm>
            <a:off x="575072" y="1425178"/>
            <a:ext cx="2511000" cy="141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97" name="Google Shape;797;p153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98" name="Google Shape;798;p153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99" name="Google Shape;799;p153"/>
          <p:cNvSpPr/>
          <p:nvPr>
            <p:ph idx="4" type="pic"/>
          </p:nvPr>
        </p:nvSpPr>
        <p:spPr>
          <a:xfrm>
            <a:off x="6247213" y="1425178"/>
            <a:ext cx="2511000" cy="141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 9">
  <p:cSld name="About Us with Image 9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54"/>
          <p:cNvSpPr/>
          <p:nvPr>
            <p:ph idx="2" type="pic"/>
          </p:nvPr>
        </p:nvSpPr>
        <p:spPr>
          <a:xfrm>
            <a:off x="575072" y="1418756"/>
            <a:ext cx="2270100" cy="9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02" name="Google Shape;802;p154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3" name="Google Shape;803;p154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04" name="Google Shape;804;p154"/>
          <p:cNvSpPr/>
          <p:nvPr>
            <p:ph idx="3" type="pic"/>
          </p:nvPr>
        </p:nvSpPr>
        <p:spPr>
          <a:xfrm>
            <a:off x="574405" y="2454804"/>
            <a:ext cx="2270100" cy="9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05" name="Google Shape;805;p154"/>
          <p:cNvSpPr/>
          <p:nvPr>
            <p:ph idx="4" type="pic"/>
          </p:nvPr>
        </p:nvSpPr>
        <p:spPr>
          <a:xfrm>
            <a:off x="573738" y="3493179"/>
            <a:ext cx="2270100" cy="9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 with Image ">
  <p:cSld name="Services with Image 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55"/>
          <p:cNvSpPr/>
          <p:nvPr>
            <p:ph idx="2" type="pic"/>
          </p:nvPr>
        </p:nvSpPr>
        <p:spPr>
          <a:xfrm>
            <a:off x="575072" y="1707356"/>
            <a:ext cx="1700700" cy="1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08" name="Google Shape;808;p155"/>
          <p:cNvSpPr/>
          <p:nvPr>
            <p:ph idx="3" type="pic"/>
          </p:nvPr>
        </p:nvSpPr>
        <p:spPr>
          <a:xfrm>
            <a:off x="2430301" y="1707356"/>
            <a:ext cx="1700700" cy="1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09" name="Google Shape;809;p155"/>
          <p:cNvSpPr/>
          <p:nvPr>
            <p:ph idx="4" type="pic"/>
          </p:nvPr>
        </p:nvSpPr>
        <p:spPr>
          <a:xfrm>
            <a:off x="4285530" y="1707356"/>
            <a:ext cx="1700700" cy="1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10" name="Google Shape;810;p155"/>
          <p:cNvSpPr/>
          <p:nvPr>
            <p:ph idx="5" type="pic"/>
          </p:nvPr>
        </p:nvSpPr>
        <p:spPr>
          <a:xfrm>
            <a:off x="6140759" y="1707356"/>
            <a:ext cx="1700700" cy="1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11" name="Google Shape;811;p155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12" name="Google Shape;812;p155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 with Image 2">
  <p:cSld name="Services with Image 2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56"/>
          <p:cNvSpPr/>
          <p:nvPr>
            <p:ph idx="2" type="pic"/>
          </p:nvPr>
        </p:nvSpPr>
        <p:spPr>
          <a:xfrm>
            <a:off x="-1" y="1707356"/>
            <a:ext cx="3974100" cy="172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15" name="Google Shape;815;p156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16" name="Google Shape;816;p156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 with Image 3">
  <p:cSld name="Services with Image 3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57"/>
          <p:cNvSpPr/>
          <p:nvPr>
            <p:ph idx="2" type="pic"/>
          </p:nvPr>
        </p:nvSpPr>
        <p:spPr>
          <a:xfrm>
            <a:off x="1795985" y="1707356"/>
            <a:ext cx="2503200" cy="12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19" name="Google Shape;819;p157"/>
          <p:cNvSpPr/>
          <p:nvPr>
            <p:ph idx="3" type="pic"/>
          </p:nvPr>
        </p:nvSpPr>
        <p:spPr>
          <a:xfrm>
            <a:off x="1795985" y="3139438"/>
            <a:ext cx="2503200" cy="12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20" name="Google Shape;820;p157"/>
          <p:cNvSpPr/>
          <p:nvPr>
            <p:ph idx="4" type="pic"/>
          </p:nvPr>
        </p:nvSpPr>
        <p:spPr>
          <a:xfrm>
            <a:off x="6069076" y="1704005"/>
            <a:ext cx="2503200" cy="12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21" name="Google Shape;821;p157"/>
          <p:cNvSpPr/>
          <p:nvPr>
            <p:ph idx="5" type="pic"/>
          </p:nvPr>
        </p:nvSpPr>
        <p:spPr>
          <a:xfrm>
            <a:off x="6069076" y="3136087"/>
            <a:ext cx="2503200" cy="12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22" name="Google Shape;822;p157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3" name="Google Shape;823;p157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with Image 3">
  <p:cSld name="Problem with Image 3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58"/>
          <p:cNvSpPr/>
          <p:nvPr>
            <p:ph idx="2" type="pic"/>
          </p:nvPr>
        </p:nvSpPr>
        <p:spPr>
          <a:xfrm>
            <a:off x="575072" y="1707353"/>
            <a:ext cx="22695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26" name="Google Shape;826;p158"/>
          <p:cNvSpPr/>
          <p:nvPr>
            <p:ph idx="3" type="pic"/>
          </p:nvPr>
        </p:nvSpPr>
        <p:spPr>
          <a:xfrm>
            <a:off x="3408759" y="1705815"/>
            <a:ext cx="22695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27" name="Google Shape;827;p158"/>
          <p:cNvSpPr/>
          <p:nvPr>
            <p:ph idx="4" type="pic"/>
          </p:nvPr>
        </p:nvSpPr>
        <p:spPr>
          <a:xfrm>
            <a:off x="6242446" y="1704277"/>
            <a:ext cx="22695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28" name="Google Shape;828;p158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9" name="Google Shape;829;p158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ution with Image">
  <p:cSld name="Solution with Image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59"/>
          <p:cNvSpPr/>
          <p:nvPr>
            <p:ph idx="2" type="pic"/>
          </p:nvPr>
        </p:nvSpPr>
        <p:spPr>
          <a:xfrm>
            <a:off x="575072" y="1707353"/>
            <a:ext cx="22695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32" name="Google Shape;832;p159"/>
          <p:cNvSpPr/>
          <p:nvPr>
            <p:ph idx="3" type="pic"/>
          </p:nvPr>
        </p:nvSpPr>
        <p:spPr>
          <a:xfrm>
            <a:off x="3408759" y="1705815"/>
            <a:ext cx="22695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33" name="Google Shape;833;p159"/>
          <p:cNvSpPr/>
          <p:nvPr>
            <p:ph idx="4" type="pic"/>
          </p:nvPr>
        </p:nvSpPr>
        <p:spPr>
          <a:xfrm>
            <a:off x="6242446" y="1704277"/>
            <a:ext cx="22695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34" name="Google Shape;834;p159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5" name="Google Shape;835;p159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with Image 4">
  <p:cSld name="Problem with Image 4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60"/>
          <p:cNvSpPr/>
          <p:nvPr>
            <p:ph idx="2" type="pic"/>
          </p:nvPr>
        </p:nvSpPr>
        <p:spPr>
          <a:xfrm>
            <a:off x="575072" y="1707353"/>
            <a:ext cx="1529400" cy="152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38" name="Google Shape;838;p160"/>
          <p:cNvSpPr/>
          <p:nvPr>
            <p:ph idx="3" type="pic"/>
          </p:nvPr>
        </p:nvSpPr>
        <p:spPr>
          <a:xfrm>
            <a:off x="2604788" y="1707353"/>
            <a:ext cx="1529400" cy="152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39" name="Google Shape;839;p160"/>
          <p:cNvSpPr/>
          <p:nvPr>
            <p:ph idx="4" type="pic"/>
          </p:nvPr>
        </p:nvSpPr>
        <p:spPr>
          <a:xfrm>
            <a:off x="4634503" y="1707353"/>
            <a:ext cx="1529400" cy="152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40" name="Google Shape;840;p160"/>
          <p:cNvSpPr/>
          <p:nvPr>
            <p:ph idx="5" type="pic"/>
          </p:nvPr>
        </p:nvSpPr>
        <p:spPr>
          <a:xfrm>
            <a:off x="6664219" y="1707353"/>
            <a:ext cx="1529400" cy="152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41" name="Google Shape;841;p160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42" name="Google Shape;842;p160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ution with Image 2">
  <p:cSld name="Solution with Image 2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61"/>
          <p:cNvSpPr/>
          <p:nvPr>
            <p:ph idx="2" type="pic"/>
          </p:nvPr>
        </p:nvSpPr>
        <p:spPr>
          <a:xfrm>
            <a:off x="575072" y="1707353"/>
            <a:ext cx="1529400" cy="152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45" name="Google Shape;845;p161"/>
          <p:cNvSpPr/>
          <p:nvPr>
            <p:ph idx="3" type="pic"/>
          </p:nvPr>
        </p:nvSpPr>
        <p:spPr>
          <a:xfrm>
            <a:off x="2604788" y="1707353"/>
            <a:ext cx="1529400" cy="152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46" name="Google Shape;846;p161"/>
          <p:cNvSpPr/>
          <p:nvPr>
            <p:ph idx="4" type="pic"/>
          </p:nvPr>
        </p:nvSpPr>
        <p:spPr>
          <a:xfrm>
            <a:off x="4634503" y="1707353"/>
            <a:ext cx="1529400" cy="152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47" name="Google Shape;847;p161"/>
          <p:cNvSpPr/>
          <p:nvPr>
            <p:ph idx="5" type="pic"/>
          </p:nvPr>
        </p:nvSpPr>
        <p:spPr>
          <a:xfrm>
            <a:off x="6664219" y="1707353"/>
            <a:ext cx="1529400" cy="152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48" name="Google Shape;848;p161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49" name="Google Shape;849;p161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22">
  <p:cSld name="Device Mockup 2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>
            <p:ph idx="2" type="pic"/>
          </p:nvPr>
        </p:nvSpPr>
        <p:spPr>
          <a:xfrm>
            <a:off x="2355991" y="1539478"/>
            <a:ext cx="4401900" cy="20646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with Image">
  <p:cSld name="How it Works with Image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62"/>
          <p:cNvSpPr/>
          <p:nvPr>
            <p:ph idx="2" type="pic"/>
          </p:nvPr>
        </p:nvSpPr>
        <p:spPr>
          <a:xfrm>
            <a:off x="575072" y="1707356"/>
            <a:ext cx="1976100" cy="13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52" name="Google Shape;852;p162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53" name="Google Shape;853;p162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54" name="Google Shape;854;p162"/>
          <p:cNvSpPr/>
          <p:nvPr>
            <p:ph idx="3" type="pic"/>
          </p:nvPr>
        </p:nvSpPr>
        <p:spPr>
          <a:xfrm>
            <a:off x="6538213" y="3017234"/>
            <a:ext cx="1976100" cy="13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55" name="Google Shape;855;p162"/>
          <p:cNvSpPr/>
          <p:nvPr>
            <p:ph idx="4" type="pic"/>
          </p:nvPr>
        </p:nvSpPr>
        <p:spPr>
          <a:xfrm>
            <a:off x="4544616" y="1707356"/>
            <a:ext cx="1976100" cy="13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56" name="Google Shape;856;p162"/>
          <p:cNvSpPr/>
          <p:nvPr>
            <p:ph idx="5" type="pic"/>
          </p:nvPr>
        </p:nvSpPr>
        <p:spPr>
          <a:xfrm>
            <a:off x="2551018" y="3017234"/>
            <a:ext cx="1976100" cy="13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ients with Image">
  <p:cSld name="Clients with Imag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63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59" name="Google Shape;859;p163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0" name="Google Shape;860;p163"/>
          <p:cNvSpPr/>
          <p:nvPr>
            <p:ph idx="2" type="pic"/>
          </p:nvPr>
        </p:nvSpPr>
        <p:spPr>
          <a:xfrm>
            <a:off x="575072" y="1707356"/>
            <a:ext cx="25443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1" name="Google Shape;861;p163"/>
          <p:cNvSpPr/>
          <p:nvPr>
            <p:ph idx="3" type="pic"/>
          </p:nvPr>
        </p:nvSpPr>
        <p:spPr>
          <a:xfrm>
            <a:off x="3272457" y="1707356"/>
            <a:ext cx="25443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2" name="Google Shape;862;p163"/>
          <p:cNvSpPr/>
          <p:nvPr>
            <p:ph idx="4" type="pic"/>
          </p:nvPr>
        </p:nvSpPr>
        <p:spPr>
          <a:xfrm>
            <a:off x="5969842" y="1707356"/>
            <a:ext cx="25443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3" name="Google Shape;863;p163"/>
          <p:cNvSpPr/>
          <p:nvPr>
            <p:ph idx="5" type="pic"/>
          </p:nvPr>
        </p:nvSpPr>
        <p:spPr>
          <a:xfrm>
            <a:off x="575072" y="3018313"/>
            <a:ext cx="25443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4" name="Google Shape;864;p163"/>
          <p:cNvSpPr/>
          <p:nvPr>
            <p:ph idx="6" type="pic"/>
          </p:nvPr>
        </p:nvSpPr>
        <p:spPr>
          <a:xfrm>
            <a:off x="3272457" y="3018313"/>
            <a:ext cx="25443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5" name="Google Shape;865;p163"/>
          <p:cNvSpPr/>
          <p:nvPr>
            <p:ph idx="7" type="pic"/>
          </p:nvPr>
        </p:nvSpPr>
        <p:spPr>
          <a:xfrm>
            <a:off x="5969842" y="3018313"/>
            <a:ext cx="25443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ients with Image 2">
  <p:cSld name="Clients with Image 2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64"/>
          <p:cNvSpPr/>
          <p:nvPr>
            <p:ph idx="2" type="pic"/>
          </p:nvPr>
        </p:nvSpPr>
        <p:spPr>
          <a:xfrm>
            <a:off x="573399" y="1703959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8" name="Google Shape;868;p164"/>
          <p:cNvSpPr/>
          <p:nvPr>
            <p:ph idx="3" type="pic"/>
          </p:nvPr>
        </p:nvSpPr>
        <p:spPr>
          <a:xfrm>
            <a:off x="2587097" y="1707649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9" name="Google Shape;869;p164"/>
          <p:cNvSpPr/>
          <p:nvPr>
            <p:ph idx="4" type="pic"/>
          </p:nvPr>
        </p:nvSpPr>
        <p:spPr>
          <a:xfrm>
            <a:off x="4600796" y="1711339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0" name="Google Shape;870;p164"/>
          <p:cNvSpPr/>
          <p:nvPr>
            <p:ph idx="5" type="pic"/>
          </p:nvPr>
        </p:nvSpPr>
        <p:spPr>
          <a:xfrm>
            <a:off x="6614494" y="1715029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1" name="Google Shape;871;p164"/>
          <p:cNvSpPr/>
          <p:nvPr>
            <p:ph idx="6" type="pic"/>
          </p:nvPr>
        </p:nvSpPr>
        <p:spPr>
          <a:xfrm>
            <a:off x="573399" y="2495432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2" name="Google Shape;872;p164"/>
          <p:cNvSpPr/>
          <p:nvPr>
            <p:ph idx="7" type="pic"/>
          </p:nvPr>
        </p:nvSpPr>
        <p:spPr>
          <a:xfrm>
            <a:off x="2587097" y="2499122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3" name="Google Shape;873;p164"/>
          <p:cNvSpPr/>
          <p:nvPr>
            <p:ph idx="8" type="pic"/>
          </p:nvPr>
        </p:nvSpPr>
        <p:spPr>
          <a:xfrm>
            <a:off x="4600796" y="2502812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4" name="Google Shape;874;p164"/>
          <p:cNvSpPr/>
          <p:nvPr>
            <p:ph idx="9" type="pic"/>
          </p:nvPr>
        </p:nvSpPr>
        <p:spPr>
          <a:xfrm>
            <a:off x="6614494" y="2506502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5" name="Google Shape;875;p164"/>
          <p:cNvSpPr/>
          <p:nvPr>
            <p:ph idx="13" type="pic"/>
          </p:nvPr>
        </p:nvSpPr>
        <p:spPr>
          <a:xfrm>
            <a:off x="573399" y="3286906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6" name="Google Shape;876;p164"/>
          <p:cNvSpPr/>
          <p:nvPr>
            <p:ph idx="14" type="pic"/>
          </p:nvPr>
        </p:nvSpPr>
        <p:spPr>
          <a:xfrm>
            <a:off x="2587097" y="3290596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7" name="Google Shape;877;p164"/>
          <p:cNvSpPr/>
          <p:nvPr>
            <p:ph idx="15" type="pic"/>
          </p:nvPr>
        </p:nvSpPr>
        <p:spPr>
          <a:xfrm>
            <a:off x="4600796" y="3294286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8" name="Google Shape;878;p164"/>
          <p:cNvSpPr/>
          <p:nvPr>
            <p:ph idx="16" type="pic"/>
          </p:nvPr>
        </p:nvSpPr>
        <p:spPr>
          <a:xfrm>
            <a:off x="6614494" y="3297976"/>
            <a:ext cx="18996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9" name="Google Shape;879;p164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80" name="Google Shape;880;p164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ients with Image 3">
  <p:cSld name="Clients with Image 3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65"/>
          <p:cNvSpPr/>
          <p:nvPr>
            <p:ph idx="2" type="pic"/>
          </p:nvPr>
        </p:nvSpPr>
        <p:spPr>
          <a:xfrm>
            <a:off x="582256" y="1603732"/>
            <a:ext cx="480300" cy="4803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83" name="Google Shape;883;p165"/>
          <p:cNvSpPr/>
          <p:nvPr>
            <p:ph idx="3" type="pic"/>
          </p:nvPr>
        </p:nvSpPr>
        <p:spPr>
          <a:xfrm>
            <a:off x="582256" y="3134207"/>
            <a:ext cx="480300" cy="4803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84" name="Google Shape;884;p165"/>
          <p:cNvSpPr/>
          <p:nvPr>
            <p:ph idx="4" type="pic"/>
          </p:nvPr>
        </p:nvSpPr>
        <p:spPr>
          <a:xfrm>
            <a:off x="4532530" y="1603732"/>
            <a:ext cx="480300" cy="4803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85" name="Google Shape;885;p165"/>
          <p:cNvSpPr/>
          <p:nvPr>
            <p:ph idx="5" type="pic"/>
          </p:nvPr>
        </p:nvSpPr>
        <p:spPr>
          <a:xfrm>
            <a:off x="4532491" y="3134207"/>
            <a:ext cx="480300" cy="4803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86" name="Google Shape;886;p165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87" name="Google Shape;887;p165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ients with Image 4">
  <p:cSld name="Clients with Image 4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66"/>
          <p:cNvSpPr/>
          <p:nvPr>
            <p:ph idx="2" type="pic"/>
          </p:nvPr>
        </p:nvSpPr>
        <p:spPr>
          <a:xfrm>
            <a:off x="3494565" y="3780451"/>
            <a:ext cx="390900" cy="3909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0" name="Google Shape;890;p166"/>
          <p:cNvSpPr/>
          <p:nvPr>
            <p:ph idx="3" type="pic"/>
          </p:nvPr>
        </p:nvSpPr>
        <p:spPr>
          <a:xfrm>
            <a:off x="4349480" y="3780451"/>
            <a:ext cx="390900" cy="3909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1" name="Google Shape;891;p166"/>
          <p:cNvSpPr/>
          <p:nvPr>
            <p:ph idx="4" type="pic"/>
          </p:nvPr>
        </p:nvSpPr>
        <p:spPr>
          <a:xfrm>
            <a:off x="5204395" y="3780451"/>
            <a:ext cx="390900" cy="3909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2" name="Google Shape;892;p166"/>
          <p:cNvSpPr/>
          <p:nvPr>
            <p:ph idx="5" type="pic"/>
          </p:nvPr>
        </p:nvSpPr>
        <p:spPr>
          <a:xfrm>
            <a:off x="6059312" y="3780451"/>
            <a:ext cx="390900" cy="3909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3" name="Google Shape;893;p166"/>
          <p:cNvSpPr/>
          <p:nvPr>
            <p:ph idx="6" type="pic"/>
          </p:nvPr>
        </p:nvSpPr>
        <p:spPr>
          <a:xfrm>
            <a:off x="2639650" y="3780451"/>
            <a:ext cx="390900" cy="3909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FDFD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Image">
  <p:cSld name="Timeline with Image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67"/>
          <p:cNvSpPr/>
          <p:nvPr>
            <p:ph idx="2" type="pic"/>
          </p:nvPr>
        </p:nvSpPr>
        <p:spPr>
          <a:xfrm>
            <a:off x="575072" y="1707356"/>
            <a:ext cx="22695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6" name="Google Shape;896;p167"/>
          <p:cNvSpPr/>
          <p:nvPr>
            <p:ph idx="3" type="pic"/>
          </p:nvPr>
        </p:nvSpPr>
        <p:spPr>
          <a:xfrm>
            <a:off x="3411141" y="1707952"/>
            <a:ext cx="22695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7" name="Google Shape;897;p167"/>
          <p:cNvSpPr/>
          <p:nvPr>
            <p:ph idx="4" type="pic"/>
          </p:nvPr>
        </p:nvSpPr>
        <p:spPr>
          <a:xfrm>
            <a:off x="6247210" y="1708547"/>
            <a:ext cx="22695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8" name="Google Shape;898;p167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99" name="Google Shape;899;p167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Image 2">
  <p:cSld name="Timeline with Image 2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68"/>
          <p:cNvSpPr/>
          <p:nvPr>
            <p:ph idx="2" type="pic"/>
          </p:nvPr>
        </p:nvSpPr>
        <p:spPr>
          <a:xfrm>
            <a:off x="575072" y="1707356"/>
            <a:ext cx="22695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02" name="Google Shape;902;p168"/>
          <p:cNvSpPr/>
          <p:nvPr>
            <p:ph idx="3" type="pic"/>
          </p:nvPr>
        </p:nvSpPr>
        <p:spPr>
          <a:xfrm>
            <a:off x="3411141" y="1707952"/>
            <a:ext cx="22695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03" name="Google Shape;903;p168"/>
          <p:cNvSpPr/>
          <p:nvPr>
            <p:ph idx="4" type="pic"/>
          </p:nvPr>
        </p:nvSpPr>
        <p:spPr>
          <a:xfrm>
            <a:off x="6247210" y="1708547"/>
            <a:ext cx="22695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04" name="Google Shape;904;p168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05" name="Google Shape;905;p168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Image 5">
  <p:cSld name="Timeline with Image 5"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69"/>
          <p:cNvSpPr/>
          <p:nvPr>
            <p:ph idx="2" type="pic"/>
          </p:nvPr>
        </p:nvSpPr>
        <p:spPr>
          <a:xfrm>
            <a:off x="581999" y="3312124"/>
            <a:ext cx="17007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08" name="Google Shape;908;p169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09" name="Google Shape;909;p169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10" name="Google Shape;910;p169"/>
          <p:cNvSpPr/>
          <p:nvPr>
            <p:ph idx="3" type="pic"/>
          </p:nvPr>
        </p:nvSpPr>
        <p:spPr>
          <a:xfrm>
            <a:off x="2655616" y="3312124"/>
            <a:ext cx="17007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11" name="Google Shape;911;p169"/>
          <p:cNvSpPr/>
          <p:nvPr>
            <p:ph idx="4" type="pic"/>
          </p:nvPr>
        </p:nvSpPr>
        <p:spPr>
          <a:xfrm>
            <a:off x="4729232" y="3312124"/>
            <a:ext cx="17007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12" name="Google Shape;912;p169"/>
          <p:cNvSpPr/>
          <p:nvPr>
            <p:ph idx="5" type="pic"/>
          </p:nvPr>
        </p:nvSpPr>
        <p:spPr>
          <a:xfrm>
            <a:off x="6802849" y="3312124"/>
            <a:ext cx="1700700" cy="11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Image 6">
  <p:cSld name="Timeline with Image 6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70"/>
          <p:cNvSpPr/>
          <p:nvPr>
            <p:ph idx="2" type="pic"/>
          </p:nvPr>
        </p:nvSpPr>
        <p:spPr>
          <a:xfrm>
            <a:off x="581998" y="1908572"/>
            <a:ext cx="2557800" cy="1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15" name="Google Shape;915;p170"/>
          <p:cNvSpPr/>
          <p:nvPr>
            <p:ph idx="3" type="pic"/>
          </p:nvPr>
        </p:nvSpPr>
        <p:spPr>
          <a:xfrm>
            <a:off x="3269192" y="1908572"/>
            <a:ext cx="2557800" cy="1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16" name="Google Shape;916;p170"/>
          <p:cNvSpPr/>
          <p:nvPr>
            <p:ph idx="4" type="pic"/>
          </p:nvPr>
        </p:nvSpPr>
        <p:spPr>
          <a:xfrm>
            <a:off x="5956386" y="1908572"/>
            <a:ext cx="2557800" cy="1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17" name="Google Shape;917;p170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18" name="Google Shape;918;p170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Image 7">
  <p:cSld name="Timeline with Image 7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71"/>
          <p:cNvSpPr/>
          <p:nvPr>
            <p:ph idx="2" type="pic"/>
          </p:nvPr>
        </p:nvSpPr>
        <p:spPr>
          <a:xfrm>
            <a:off x="581998" y="1908572"/>
            <a:ext cx="2557800" cy="1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21" name="Google Shape;921;p171"/>
          <p:cNvSpPr/>
          <p:nvPr>
            <p:ph idx="3" type="pic"/>
          </p:nvPr>
        </p:nvSpPr>
        <p:spPr>
          <a:xfrm>
            <a:off x="3269192" y="1908572"/>
            <a:ext cx="2557800" cy="1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22" name="Google Shape;922;p171"/>
          <p:cNvSpPr/>
          <p:nvPr>
            <p:ph idx="4" type="pic"/>
          </p:nvPr>
        </p:nvSpPr>
        <p:spPr>
          <a:xfrm>
            <a:off x="5956386" y="1908572"/>
            <a:ext cx="2557800" cy="1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23" name="Google Shape;923;p171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4" name="Google Shape;924;p171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8">
  <p:cSld name="Device Mockup 18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>
            <p:ph idx="2" type="pic"/>
          </p:nvPr>
        </p:nvSpPr>
        <p:spPr>
          <a:xfrm>
            <a:off x="3514267" y="1972212"/>
            <a:ext cx="2115600" cy="4525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0" name="Google Shape;70;p19"/>
          <p:cNvSpPr/>
          <p:nvPr>
            <p:ph idx="3" type="pic"/>
          </p:nvPr>
        </p:nvSpPr>
        <p:spPr>
          <a:xfrm>
            <a:off x="6232871" y="1972212"/>
            <a:ext cx="2115600" cy="4525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1" name="Google Shape;71;p19"/>
          <p:cNvSpPr/>
          <p:nvPr>
            <p:ph idx="4" type="pic"/>
          </p:nvPr>
        </p:nvSpPr>
        <p:spPr>
          <a:xfrm>
            <a:off x="795665" y="1972212"/>
            <a:ext cx="2115600" cy="45252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ny Overview">
  <p:cSld name="Company Overview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72"/>
          <p:cNvSpPr/>
          <p:nvPr>
            <p:ph idx="2" type="pic"/>
          </p:nvPr>
        </p:nvSpPr>
        <p:spPr>
          <a:xfrm>
            <a:off x="0" y="1707356"/>
            <a:ext cx="9144000" cy="34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27" name="Google Shape;927;p172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8" name="Google Shape;928;p172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 61">
  <p:cSld name="About Us with Image 6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73"/>
          <p:cNvSpPr txBox="1"/>
          <p:nvPr>
            <p:ph type="title"/>
          </p:nvPr>
        </p:nvSpPr>
        <p:spPr>
          <a:xfrm>
            <a:off x="449032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31" name="Google Shape;931;p173"/>
          <p:cNvSpPr txBox="1"/>
          <p:nvPr>
            <p:ph idx="1" type="subTitle"/>
          </p:nvPr>
        </p:nvSpPr>
        <p:spPr>
          <a:xfrm>
            <a:off x="449032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32" name="Google Shape;932;p173"/>
          <p:cNvSpPr/>
          <p:nvPr>
            <p:ph idx="2" type="pic"/>
          </p:nvPr>
        </p:nvSpPr>
        <p:spPr>
          <a:xfrm>
            <a:off x="0" y="0"/>
            <a:ext cx="3977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ients with Image 5">
  <p:cSld name="Clients with Image 5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74"/>
          <p:cNvSpPr/>
          <p:nvPr>
            <p:ph idx="2" type="pic"/>
          </p:nvPr>
        </p:nvSpPr>
        <p:spPr>
          <a:xfrm>
            <a:off x="575072" y="1707356"/>
            <a:ext cx="16824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35" name="Google Shape;935;p174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36" name="Google Shape;936;p174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Image 8">
  <p:cSld name="Timeline with Image 8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75"/>
          <p:cNvSpPr/>
          <p:nvPr>
            <p:ph idx="2" type="pic"/>
          </p:nvPr>
        </p:nvSpPr>
        <p:spPr>
          <a:xfrm>
            <a:off x="0" y="0"/>
            <a:ext cx="3977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Image 9">
  <p:cSld name="Timeline with Image 9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76"/>
          <p:cNvSpPr/>
          <p:nvPr>
            <p:ph idx="2" type="pic"/>
          </p:nvPr>
        </p:nvSpPr>
        <p:spPr>
          <a:xfrm>
            <a:off x="0" y="0"/>
            <a:ext cx="3977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5">
  <p:cSld name="Device Mockup 5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/>
          <p:nvPr>
            <p:ph idx="2" type="pic"/>
          </p:nvPr>
        </p:nvSpPr>
        <p:spPr>
          <a:xfrm>
            <a:off x="3672986" y="648653"/>
            <a:ext cx="1797900" cy="3846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4" name="Google Shape;74;p20"/>
          <p:cNvSpPr/>
          <p:nvPr>
            <p:ph idx="3" type="pic"/>
          </p:nvPr>
        </p:nvSpPr>
        <p:spPr>
          <a:xfrm>
            <a:off x="5913742" y="648653"/>
            <a:ext cx="1797900" cy="3846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5" name="Google Shape;75;p20"/>
          <p:cNvSpPr/>
          <p:nvPr>
            <p:ph idx="4" type="pic"/>
          </p:nvPr>
        </p:nvSpPr>
        <p:spPr>
          <a:xfrm>
            <a:off x="8154499" y="648653"/>
            <a:ext cx="1797900" cy="3846300"/>
          </a:xfrm>
          <a:prstGeom prst="roundRect">
            <a:avLst>
              <a:gd fmla="val 111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23">
  <p:cSld name="Device Mockup 2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/>
          <p:nvPr>
            <p:ph idx="2" type="pic"/>
          </p:nvPr>
        </p:nvSpPr>
        <p:spPr>
          <a:xfrm>
            <a:off x="2670791" y="1140619"/>
            <a:ext cx="3887100" cy="246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7">
  <p:cSld name="Device Mockup 17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>
            <p:ph idx="2" type="pic"/>
          </p:nvPr>
        </p:nvSpPr>
        <p:spPr>
          <a:xfrm>
            <a:off x="2786605" y="963592"/>
            <a:ext cx="3602700" cy="22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 11">
  <p:cSld name="Device Mockup 1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23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3" name="Google Shape;83;p23"/>
          <p:cNvSpPr/>
          <p:nvPr>
            <p:ph idx="2" type="pic"/>
          </p:nvPr>
        </p:nvSpPr>
        <p:spPr>
          <a:xfrm>
            <a:off x="4571999" y="1725577"/>
            <a:ext cx="3812100" cy="23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/>
          <p:nvPr>
            <p:ph idx="2" type="pic"/>
          </p:nvPr>
        </p:nvSpPr>
        <p:spPr>
          <a:xfrm>
            <a:off x="600825" y="635840"/>
            <a:ext cx="1865400" cy="1865400"/>
          </a:xfrm>
          <a:prstGeom prst="roundRect">
            <a:avLst>
              <a:gd fmla="val 36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6" name="Google Shape;86;p24"/>
          <p:cNvSpPr/>
          <p:nvPr>
            <p:ph idx="3" type="pic"/>
          </p:nvPr>
        </p:nvSpPr>
        <p:spPr>
          <a:xfrm>
            <a:off x="2626830" y="635840"/>
            <a:ext cx="1865400" cy="1865400"/>
          </a:xfrm>
          <a:prstGeom prst="roundRect">
            <a:avLst>
              <a:gd fmla="val 36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" name="Google Shape;87;p24"/>
          <p:cNvSpPr/>
          <p:nvPr>
            <p:ph idx="4" type="pic"/>
          </p:nvPr>
        </p:nvSpPr>
        <p:spPr>
          <a:xfrm>
            <a:off x="4651793" y="635840"/>
            <a:ext cx="1865400" cy="1865400"/>
          </a:xfrm>
          <a:prstGeom prst="roundRect">
            <a:avLst>
              <a:gd fmla="val 36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8" name="Google Shape;88;p24"/>
          <p:cNvSpPr/>
          <p:nvPr>
            <p:ph idx="5" type="pic"/>
          </p:nvPr>
        </p:nvSpPr>
        <p:spPr>
          <a:xfrm>
            <a:off x="6676236" y="635840"/>
            <a:ext cx="1865400" cy="1865400"/>
          </a:xfrm>
          <a:prstGeom prst="roundRect">
            <a:avLst>
              <a:gd fmla="val 36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" name="Google Shape;89;p24"/>
          <p:cNvSpPr/>
          <p:nvPr>
            <p:ph idx="6" type="pic"/>
          </p:nvPr>
        </p:nvSpPr>
        <p:spPr>
          <a:xfrm>
            <a:off x="600825" y="2643326"/>
            <a:ext cx="1865400" cy="1865400"/>
          </a:xfrm>
          <a:prstGeom prst="roundRect">
            <a:avLst>
              <a:gd fmla="val 36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0" name="Google Shape;90;p24"/>
          <p:cNvSpPr/>
          <p:nvPr>
            <p:ph idx="7" type="pic"/>
          </p:nvPr>
        </p:nvSpPr>
        <p:spPr>
          <a:xfrm>
            <a:off x="2626830" y="2643326"/>
            <a:ext cx="1865400" cy="1865400"/>
          </a:xfrm>
          <a:prstGeom prst="roundRect">
            <a:avLst>
              <a:gd fmla="val 36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1" name="Google Shape;91;p24"/>
          <p:cNvSpPr/>
          <p:nvPr>
            <p:ph idx="8" type="pic"/>
          </p:nvPr>
        </p:nvSpPr>
        <p:spPr>
          <a:xfrm>
            <a:off x="4651793" y="2643326"/>
            <a:ext cx="1865400" cy="1865400"/>
          </a:xfrm>
          <a:prstGeom prst="roundRect">
            <a:avLst>
              <a:gd fmla="val 36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2" name="Google Shape;92;p24"/>
          <p:cNvSpPr/>
          <p:nvPr>
            <p:ph idx="9" type="pic"/>
          </p:nvPr>
        </p:nvSpPr>
        <p:spPr>
          <a:xfrm>
            <a:off x="6676236" y="2643326"/>
            <a:ext cx="1865400" cy="1865400"/>
          </a:xfrm>
          <a:prstGeom prst="roundRect">
            <a:avLst>
              <a:gd fmla="val 36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With Title">
  <p:cSld name="Page With Titl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5" name="Google Shape;95;p25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">
  <p:cSld name="Team with Imag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>
            <p:ph idx="2" type="pic"/>
          </p:nvPr>
        </p:nvSpPr>
        <p:spPr>
          <a:xfrm>
            <a:off x="575072" y="1707356"/>
            <a:ext cx="2269500" cy="34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98" name="Google Shape;98;p26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9" name="Google Shape;99;p26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9">
  <p:cSld name="Team with Image 9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/>
          <p:nvPr>
            <p:ph idx="2" type="pic"/>
          </p:nvPr>
        </p:nvSpPr>
        <p:spPr>
          <a:xfrm>
            <a:off x="2455244" y="107249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2" name="Google Shape;102;p27"/>
          <p:cNvSpPr/>
          <p:nvPr>
            <p:ph idx="3" type="pic"/>
          </p:nvPr>
        </p:nvSpPr>
        <p:spPr>
          <a:xfrm>
            <a:off x="4122807" y="107249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3" name="Google Shape;103;p27"/>
          <p:cNvSpPr/>
          <p:nvPr>
            <p:ph idx="4" type="pic"/>
          </p:nvPr>
        </p:nvSpPr>
        <p:spPr>
          <a:xfrm>
            <a:off x="5790370" y="107249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4" name="Google Shape;104;p27"/>
          <p:cNvSpPr/>
          <p:nvPr>
            <p:ph idx="5" type="pic"/>
          </p:nvPr>
        </p:nvSpPr>
        <p:spPr>
          <a:xfrm>
            <a:off x="7457933" y="107249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5" name="Google Shape;105;p27"/>
          <p:cNvSpPr/>
          <p:nvPr>
            <p:ph idx="6" type="pic"/>
          </p:nvPr>
        </p:nvSpPr>
        <p:spPr>
          <a:xfrm>
            <a:off x="2455244" y="1760267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6" name="Google Shape;106;p27"/>
          <p:cNvSpPr/>
          <p:nvPr>
            <p:ph idx="7" type="pic"/>
          </p:nvPr>
        </p:nvSpPr>
        <p:spPr>
          <a:xfrm>
            <a:off x="4122807" y="1760267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7" name="Google Shape;107;p27"/>
          <p:cNvSpPr/>
          <p:nvPr>
            <p:ph idx="8" type="pic"/>
          </p:nvPr>
        </p:nvSpPr>
        <p:spPr>
          <a:xfrm>
            <a:off x="5790370" y="1760267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8" name="Google Shape;108;p27"/>
          <p:cNvSpPr/>
          <p:nvPr>
            <p:ph idx="9" type="pic"/>
          </p:nvPr>
        </p:nvSpPr>
        <p:spPr>
          <a:xfrm>
            <a:off x="7457933" y="1760267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09" name="Google Shape;109;p27"/>
          <p:cNvSpPr/>
          <p:nvPr>
            <p:ph idx="13" type="pic"/>
          </p:nvPr>
        </p:nvSpPr>
        <p:spPr>
          <a:xfrm>
            <a:off x="2455244" y="3413285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10" name="Google Shape;110;p27"/>
          <p:cNvSpPr/>
          <p:nvPr>
            <p:ph idx="14" type="pic"/>
          </p:nvPr>
        </p:nvSpPr>
        <p:spPr>
          <a:xfrm>
            <a:off x="4122807" y="3413285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11" name="Google Shape;111;p27"/>
          <p:cNvSpPr/>
          <p:nvPr>
            <p:ph idx="15" type="pic"/>
          </p:nvPr>
        </p:nvSpPr>
        <p:spPr>
          <a:xfrm>
            <a:off x="5790370" y="3413285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12" name="Google Shape;112;p27"/>
          <p:cNvSpPr/>
          <p:nvPr>
            <p:ph idx="16" type="pic"/>
          </p:nvPr>
        </p:nvSpPr>
        <p:spPr>
          <a:xfrm>
            <a:off x="7457933" y="3413285"/>
            <a:ext cx="1577100" cy="15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3">
  <p:cSld name="Portfolio 3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/>
          <p:nvPr>
            <p:ph idx="2" type="pic"/>
          </p:nvPr>
        </p:nvSpPr>
        <p:spPr>
          <a:xfrm>
            <a:off x="0" y="0"/>
            <a:ext cx="9135600" cy="51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15" name="Google Shape;115;p28"/>
          <p:cNvSpPr txBox="1"/>
          <p:nvPr>
            <p:ph type="title"/>
          </p:nvPr>
        </p:nvSpPr>
        <p:spPr>
          <a:xfrm>
            <a:off x="505064" y="573881"/>
            <a:ext cx="35655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6" name="Google Shape;116;p28"/>
          <p:cNvSpPr txBox="1"/>
          <p:nvPr>
            <p:ph idx="1" type="subTitle"/>
          </p:nvPr>
        </p:nvSpPr>
        <p:spPr>
          <a:xfrm>
            <a:off x="505064" y="162511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ge">
  <p:cSld name="Blank Pag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Cover Pag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/>
          <p:nvPr>
            <p:ph idx="2" type="pic"/>
          </p:nvPr>
        </p:nvSpPr>
        <p:spPr>
          <a:xfrm>
            <a:off x="2552319" y="552069"/>
            <a:ext cx="4039500" cy="403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2">
  <p:cSld name="Cover Page 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3">
  <p:cSld name="Cover Page 3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/>
          <p:nvPr>
            <p:ph idx="2" type="pic"/>
          </p:nvPr>
        </p:nvSpPr>
        <p:spPr>
          <a:xfrm>
            <a:off x="2116836" y="116586"/>
            <a:ext cx="4910400" cy="49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4">
  <p:cSld name="Cover Page 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/>
          <p:nvPr>
            <p:ph idx="2" type="pic"/>
          </p:nvPr>
        </p:nvSpPr>
        <p:spPr>
          <a:xfrm>
            <a:off x="0" y="0"/>
            <a:ext cx="2844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with Image">
  <p:cSld name="Agenda with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/>
          <p:nvPr>
            <p:ph idx="2" type="pic"/>
          </p:nvPr>
        </p:nvSpPr>
        <p:spPr>
          <a:xfrm>
            <a:off x="0" y="0"/>
            <a:ext cx="3977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8" name="Google Shape;128;p34"/>
          <p:cNvSpPr txBox="1"/>
          <p:nvPr>
            <p:ph type="title"/>
          </p:nvPr>
        </p:nvSpPr>
        <p:spPr>
          <a:xfrm>
            <a:off x="4473347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9" name="Google Shape;129;p34"/>
          <p:cNvSpPr txBox="1"/>
          <p:nvPr>
            <p:ph idx="1" type="subTitle"/>
          </p:nvPr>
        </p:nvSpPr>
        <p:spPr>
          <a:xfrm>
            <a:off x="4473347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with Image 2">
  <p:cSld name="Agenda with Image 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/>
          <p:nvPr>
            <p:ph idx="2" type="pic"/>
          </p:nvPr>
        </p:nvSpPr>
        <p:spPr>
          <a:xfrm>
            <a:off x="5112544" y="0"/>
            <a:ext cx="403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2" name="Google Shape;132;p35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3" name="Google Shape;133;p35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with Image 3">
  <p:cSld name="Agenda with Image 3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/>
          <p:nvPr>
            <p:ph idx="2" type="pic"/>
          </p:nvPr>
        </p:nvSpPr>
        <p:spPr>
          <a:xfrm>
            <a:off x="5112544" y="573881"/>
            <a:ext cx="3401700" cy="3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6" name="Google Shape;136;p36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7" name="Google Shape;137;p36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with Image 4">
  <p:cSld name="Agenda with Image 4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/>
          <p:nvPr>
            <p:ph idx="2" type="pic"/>
          </p:nvPr>
        </p:nvSpPr>
        <p:spPr>
          <a:xfrm>
            <a:off x="0" y="0"/>
            <a:ext cx="3411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0" name="Google Shape;140;p37"/>
          <p:cNvSpPr txBox="1"/>
          <p:nvPr>
            <p:ph type="title"/>
          </p:nvPr>
        </p:nvSpPr>
        <p:spPr>
          <a:xfrm>
            <a:off x="391882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1" name="Google Shape;141;p37"/>
          <p:cNvSpPr txBox="1"/>
          <p:nvPr>
            <p:ph idx="1" type="subTitle"/>
          </p:nvPr>
        </p:nvSpPr>
        <p:spPr>
          <a:xfrm>
            <a:off x="391882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with Image 5">
  <p:cSld name="Agenda with Image 5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8"/>
          <p:cNvSpPr/>
          <p:nvPr>
            <p:ph idx="2" type="pic"/>
          </p:nvPr>
        </p:nvSpPr>
        <p:spPr>
          <a:xfrm>
            <a:off x="5679281" y="0"/>
            <a:ext cx="346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">
  <p:cSld name="About Us with Imag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/>
          <p:nvPr>
            <p:ph idx="2" type="pic"/>
          </p:nvPr>
        </p:nvSpPr>
        <p:spPr>
          <a:xfrm>
            <a:off x="5679281" y="0"/>
            <a:ext cx="346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6" name="Google Shape;146;p39"/>
          <p:cNvSpPr txBox="1"/>
          <p:nvPr>
            <p:ph type="title"/>
          </p:nvPr>
        </p:nvSpPr>
        <p:spPr>
          <a:xfrm>
            <a:off x="49744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7" name="Google Shape;147;p39"/>
          <p:cNvSpPr txBox="1"/>
          <p:nvPr>
            <p:ph idx="1" type="subTitle"/>
          </p:nvPr>
        </p:nvSpPr>
        <p:spPr>
          <a:xfrm>
            <a:off x="49744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 3">
  <p:cSld name="About Us with Image 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/>
          <p:nvPr>
            <p:ph type="title"/>
          </p:nvPr>
        </p:nvSpPr>
        <p:spPr>
          <a:xfrm>
            <a:off x="449032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0" name="Google Shape;150;p40"/>
          <p:cNvSpPr txBox="1"/>
          <p:nvPr>
            <p:ph idx="1" type="subTitle"/>
          </p:nvPr>
        </p:nvSpPr>
        <p:spPr>
          <a:xfrm>
            <a:off x="449032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51" name="Google Shape;151;p40"/>
          <p:cNvSpPr/>
          <p:nvPr>
            <p:ph idx="2" type="pic"/>
          </p:nvPr>
        </p:nvSpPr>
        <p:spPr>
          <a:xfrm>
            <a:off x="0" y="0"/>
            <a:ext cx="3977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with Image 5">
  <p:cSld name="About Us with Image 5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1"/>
          <p:cNvSpPr/>
          <p:nvPr>
            <p:ph idx="2" type="pic"/>
          </p:nvPr>
        </p:nvSpPr>
        <p:spPr>
          <a:xfrm>
            <a:off x="575072" y="1707356"/>
            <a:ext cx="2835300" cy="34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54" name="Google Shape;154;p41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5" name="Google Shape;155;p41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with Image 7">
  <p:cSld name="About with Image 7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58" name="Google Shape;158;p42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9" name="Google Shape;159;p42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 with Images">
  <p:cSld name="Service with Image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 with Images 1/4">
  <p:cSld name="Service with Images 1/4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4"/>
          <p:cNvSpPr/>
          <p:nvPr>
            <p:ph idx="2" type="pic"/>
          </p:nvPr>
        </p:nvSpPr>
        <p:spPr>
          <a:xfrm>
            <a:off x="0" y="0"/>
            <a:ext cx="2290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 with Images 2/4">
  <p:cSld name="Service with Images 2/4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5"/>
          <p:cNvSpPr/>
          <p:nvPr>
            <p:ph idx="2" type="pic"/>
          </p:nvPr>
        </p:nvSpPr>
        <p:spPr>
          <a:xfrm>
            <a:off x="2281428" y="0"/>
            <a:ext cx="2290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 with Images 3/4">
  <p:cSld name="Service with Images 3/4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6"/>
          <p:cNvSpPr/>
          <p:nvPr>
            <p:ph idx="2" type="pic"/>
          </p:nvPr>
        </p:nvSpPr>
        <p:spPr>
          <a:xfrm>
            <a:off x="4572000" y="0"/>
            <a:ext cx="2290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rvice with Images 3/4">
  <p:cSld name="1_Service with Images 3/4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"/>
          <p:cNvSpPr/>
          <p:nvPr>
            <p:ph idx="2" type="pic"/>
          </p:nvPr>
        </p:nvSpPr>
        <p:spPr>
          <a:xfrm>
            <a:off x="6853428" y="0"/>
            <a:ext cx="2290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1/7">
  <p:cSld name="How it Works 1/7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/>
          <p:nvPr>
            <p:ph idx="2" type="pic"/>
          </p:nvPr>
        </p:nvSpPr>
        <p:spPr>
          <a:xfrm>
            <a:off x="2844403" y="573881"/>
            <a:ext cx="56697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2/7">
  <p:cSld name="How it Works 2/7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9"/>
          <p:cNvSpPr/>
          <p:nvPr>
            <p:ph idx="2" type="pic"/>
          </p:nvPr>
        </p:nvSpPr>
        <p:spPr>
          <a:xfrm>
            <a:off x="2844403" y="573881"/>
            <a:ext cx="5669700" cy="22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- 1/7">
  <p:cSld name="How it Works - 1/7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0"/>
          <p:cNvSpPr/>
          <p:nvPr>
            <p:ph idx="2" type="pic"/>
          </p:nvPr>
        </p:nvSpPr>
        <p:spPr>
          <a:xfrm>
            <a:off x="1143000" y="1140619"/>
            <a:ext cx="2229000" cy="222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- 2/7">
  <p:cSld name="How it Works - 2/7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1"/>
          <p:cNvSpPr/>
          <p:nvPr>
            <p:ph idx="2" type="pic"/>
          </p:nvPr>
        </p:nvSpPr>
        <p:spPr>
          <a:xfrm>
            <a:off x="1143000" y="1140619"/>
            <a:ext cx="2229000" cy="222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- 3/7">
  <p:cSld name="How it Works - 3/7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2"/>
          <p:cNvSpPr/>
          <p:nvPr>
            <p:ph idx="2" type="pic"/>
          </p:nvPr>
        </p:nvSpPr>
        <p:spPr>
          <a:xfrm>
            <a:off x="1143000" y="1140619"/>
            <a:ext cx="2229000" cy="222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- 4/7">
  <p:cSld name="How it Works - 4/7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3"/>
          <p:cNvSpPr/>
          <p:nvPr>
            <p:ph idx="2" type="pic"/>
          </p:nvPr>
        </p:nvSpPr>
        <p:spPr>
          <a:xfrm>
            <a:off x="1143000" y="1140619"/>
            <a:ext cx="2229000" cy="222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- 5/7">
  <p:cSld name="How it Works - 5/7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4"/>
          <p:cNvSpPr/>
          <p:nvPr>
            <p:ph idx="2" type="pic"/>
          </p:nvPr>
        </p:nvSpPr>
        <p:spPr>
          <a:xfrm>
            <a:off x="1143000" y="1140619"/>
            <a:ext cx="2229000" cy="222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- 6/7">
  <p:cSld name="How it Works - 6/7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5"/>
          <p:cNvSpPr/>
          <p:nvPr>
            <p:ph idx="2" type="pic"/>
          </p:nvPr>
        </p:nvSpPr>
        <p:spPr>
          <a:xfrm>
            <a:off x="1143000" y="1140619"/>
            <a:ext cx="2229000" cy="222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it Works - 7/7">
  <p:cSld name="How it Works - 7/7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6"/>
          <p:cNvSpPr/>
          <p:nvPr>
            <p:ph idx="2" type="pic"/>
          </p:nvPr>
        </p:nvSpPr>
        <p:spPr>
          <a:xfrm>
            <a:off x="1143000" y="1140619"/>
            <a:ext cx="2229000" cy="222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with Image">
  <p:cSld name="Problem with Imag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7"/>
          <p:cNvSpPr/>
          <p:nvPr>
            <p:ph idx="2" type="pic"/>
          </p:nvPr>
        </p:nvSpPr>
        <p:spPr>
          <a:xfrm>
            <a:off x="5679281" y="0"/>
            <a:ext cx="346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90" name="Google Shape;190;p57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1" name="Google Shape;191;p57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with Image 2">
  <p:cSld name="Problem with Image 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8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94" name="Google Shape;194;p58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5" name="Google Shape;195;p58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ution with Image 1">
  <p:cSld name="Solution with Image 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9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98" name="Google Shape;198;p59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9" name="Google Shape;199;p59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with Image">
  <p:cSld name="Quotes with Imag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0"/>
          <p:cNvSpPr/>
          <p:nvPr>
            <p:ph idx="2" type="pic"/>
          </p:nvPr>
        </p:nvSpPr>
        <p:spPr>
          <a:xfrm>
            <a:off x="1146334" y="1402080"/>
            <a:ext cx="2098500" cy="20985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with Image 2">
  <p:cSld name="Quotes with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Image 3">
  <p:cSld name="Timeline with Image 3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2"/>
          <p:cNvSpPr/>
          <p:nvPr>
            <p:ph idx="2" type="pic"/>
          </p:nvPr>
        </p:nvSpPr>
        <p:spPr>
          <a:xfrm>
            <a:off x="1708547" y="1545013"/>
            <a:ext cx="2269500" cy="14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06" name="Google Shape;206;p62"/>
          <p:cNvSpPr/>
          <p:nvPr>
            <p:ph idx="3" type="pic"/>
          </p:nvPr>
        </p:nvSpPr>
        <p:spPr>
          <a:xfrm>
            <a:off x="1709738" y="3252692"/>
            <a:ext cx="2269500" cy="14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07" name="Google Shape;207;p62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8" name="Google Shape;208;p62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meline with Image 3">
  <p:cSld name="1_Timeline with Image 3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3"/>
          <p:cNvSpPr/>
          <p:nvPr>
            <p:ph idx="2" type="pic"/>
          </p:nvPr>
        </p:nvSpPr>
        <p:spPr>
          <a:xfrm>
            <a:off x="1708547" y="274241"/>
            <a:ext cx="2269500" cy="14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11" name="Google Shape;211;p63"/>
          <p:cNvSpPr/>
          <p:nvPr>
            <p:ph idx="3" type="pic"/>
          </p:nvPr>
        </p:nvSpPr>
        <p:spPr>
          <a:xfrm>
            <a:off x="1709738" y="1954864"/>
            <a:ext cx="2269500" cy="14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2">
  <p:cSld name="Team with Image 2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4"/>
          <p:cNvSpPr/>
          <p:nvPr>
            <p:ph idx="2" type="pic"/>
          </p:nvPr>
        </p:nvSpPr>
        <p:spPr>
          <a:xfrm>
            <a:off x="1143000" y="1707356"/>
            <a:ext cx="2834700" cy="34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14" name="Google Shape;214;p64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15" name="Google Shape;215;p64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3">
  <p:cSld name="Team with Image 3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5"/>
          <p:cNvSpPr/>
          <p:nvPr>
            <p:ph idx="2" type="pic"/>
          </p:nvPr>
        </p:nvSpPr>
        <p:spPr>
          <a:xfrm>
            <a:off x="1" y="5953"/>
            <a:ext cx="2286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18" name="Google Shape;218;p65"/>
          <p:cNvSpPr/>
          <p:nvPr>
            <p:ph idx="3" type="pic"/>
          </p:nvPr>
        </p:nvSpPr>
        <p:spPr>
          <a:xfrm>
            <a:off x="2286900" y="0"/>
            <a:ext cx="2286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19" name="Google Shape;219;p65"/>
          <p:cNvSpPr/>
          <p:nvPr>
            <p:ph idx="4" type="pic"/>
          </p:nvPr>
        </p:nvSpPr>
        <p:spPr>
          <a:xfrm>
            <a:off x="4573799" y="-5953"/>
            <a:ext cx="2286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20" name="Google Shape;220;p65"/>
          <p:cNvSpPr/>
          <p:nvPr>
            <p:ph idx="5" type="pic"/>
          </p:nvPr>
        </p:nvSpPr>
        <p:spPr>
          <a:xfrm>
            <a:off x="6860698" y="-11907"/>
            <a:ext cx="2286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4">
  <p:cSld name="Team with Image 4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6"/>
          <p:cNvSpPr/>
          <p:nvPr>
            <p:ph idx="2" type="pic"/>
          </p:nvPr>
        </p:nvSpPr>
        <p:spPr>
          <a:xfrm>
            <a:off x="575072" y="1723401"/>
            <a:ext cx="2263200" cy="21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23" name="Google Shape;223;p66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24" name="Google Shape;224;p66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25" name="Google Shape;225;p66"/>
          <p:cNvSpPr/>
          <p:nvPr>
            <p:ph idx="3" type="pic"/>
          </p:nvPr>
        </p:nvSpPr>
        <p:spPr>
          <a:xfrm>
            <a:off x="6246019" y="1707356"/>
            <a:ext cx="2263200" cy="21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26" name="Google Shape;226;p66"/>
          <p:cNvSpPr/>
          <p:nvPr>
            <p:ph idx="4" type="pic"/>
          </p:nvPr>
        </p:nvSpPr>
        <p:spPr>
          <a:xfrm>
            <a:off x="3416141" y="1724432"/>
            <a:ext cx="2263200" cy="21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5">
  <p:cSld name="Team with Image 5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7"/>
          <p:cNvSpPr/>
          <p:nvPr>
            <p:ph idx="2" type="pic"/>
          </p:nvPr>
        </p:nvSpPr>
        <p:spPr>
          <a:xfrm>
            <a:off x="575072" y="1723401"/>
            <a:ext cx="1836600" cy="21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29" name="Google Shape;229;p67"/>
          <p:cNvSpPr/>
          <p:nvPr>
            <p:ph idx="3" type="pic"/>
          </p:nvPr>
        </p:nvSpPr>
        <p:spPr>
          <a:xfrm>
            <a:off x="2609215" y="1723401"/>
            <a:ext cx="1836600" cy="21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30" name="Google Shape;230;p67"/>
          <p:cNvSpPr/>
          <p:nvPr>
            <p:ph idx="4" type="pic"/>
          </p:nvPr>
        </p:nvSpPr>
        <p:spPr>
          <a:xfrm>
            <a:off x="4643357" y="1723401"/>
            <a:ext cx="1836600" cy="21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31" name="Google Shape;231;p67"/>
          <p:cNvSpPr/>
          <p:nvPr>
            <p:ph idx="5" type="pic"/>
          </p:nvPr>
        </p:nvSpPr>
        <p:spPr>
          <a:xfrm>
            <a:off x="6677501" y="1723401"/>
            <a:ext cx="1836600" cy="21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32" name="Google Shape;232;p67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33" name="Google Shape;233;p67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6">
  <p:cSld name="Team with Image 6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8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36" name="Google Shape;236;p68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37" name="Google Shape;237;p68"/>
          <p:cNvSpPr/>
          <p:nvPr>
            <p:ph idx="2" type="pic"/>
          </p:nvPr>
        </p:nvSpPr>
        <p:spPr>
          <a:xfrm>
            <a:off x="575071" y="1707356"/>
            <a:ext cx="1714500" cy="21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38" name="Google Shape;238;p68"/>
          <p:cNvSpPr/>
          <p:nvPr>
            <p:ph idx="3" type="pic"/>
          </p:nvPr>
        </p:nvSpPr>
        <p:spPr>
          <a:xfrm>
            <a:off x="2287905" y="1707356"/>
            <a:ext cx="1714500" cy="21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39" name="Google Shape;239;p68"/>
          <p:cNvSpPr/>
          <p:nvPr>
            <p:ph idx="4" type="pic"/>
          </p:nvPr>
        </p:nvSpPr>
        <p:spPr>
          <a:xfrm>
            <a:off x="4000739" y="1707356"/>
            <a:ext cx="1714500" cy="21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40" name="Google Shape;240;p68"/>
          <p:cNvSpPr/>
          <p:nvPr>
            <p:ph idx="5" type="pic"/>
          </p:nvPr>
        </p:nvSpPr>
        <p:spPr>
          <a:xfrm>
            <a:off x="5713573" y="1707356"/>
            <a:ext cx="1714500" cy="21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41" name="Google Shape;241;p68"/>
          <p:cNvSpPr/>
          <p:nvPr>
            <p:ph idx="6" type="pic"/>
          </p:nvPr>
        </p:nvSpPr>
        <p:spPr>
          <a:xfrm>
            <a:off x="7426408" y="1707356"/>
            <a:ext cx="1714500" cy="21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7">
  <p:cSld name="Team with Image 7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9"/>
          <p:cNvSpPr/>
          <p:nvPr>
            <p:ph idx="2" type="pic"/>
          </p:nvPr>
        </p:nvSpPr>
        <p:spPr>
          <a:xfrm>
            <a:off x="575071" y="1373971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44" name="Google Shape;244;p69"/>
          <p:cNvSpPr/>
          <p:nvPr>
            <p:ph idx="3" type="pic"/>
          </p:nvPr>
        </p:nvSpPr>
        <p:spPr>
          <a:xfrm>
            <a:off x="575071" y="2477927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45" name="Google Shape;245;p69"/>
          <p:cNvSpPr/>
          <p:nvPr>
            <p:ph idx="4" type="pic"/>
          </p:nvPr>
        </p:nvSpPr>
        <p:spPr>
          <a:xfrm>
            <a:off x="575071" y="3581883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46" name="Google Shape;246;p69"/>
          <p:cNvSpPr/>
          <p:nvPr>
            <p:ph idx="5" type="pic"/>
          </p:nvPr>
        </p:nvSpPr>
        <p:spPr>
          <a:xfrm>
            <a:off x="3171298" y="1373971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47" name="Google Shape;247;p69"/>
          <p:cNvSpPr/>
          <p:nvPr>
            <p:ph idx="6" type="pic"/>
          </p:nvPr>
        </p:nvSpPr>
        <p:spPr>
          <a:xfrm>
            <a:off x="3171298" y="2477927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48" name="Google Shape;248;p69"/>
          <p:cNvSpPr/>
          <p:nvPr>
            <p:ph idx="7" type="pic"/>
          </p:nvPr>
        </p:nvSpPr>
        <p:spPr>
          <a:xfrm>
            <a:off x="3171298" y="3581883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49" name="Google Shape;249;p69"/>
          <p:cNvSpPr/>
          <p:nvPr>
            <p:ph idx="8" type="pic"/>
          </p:nvPr>
        </p:nvSpPr>
        <p:spPr>
          <a:xfrm>
            <a:off x="5767525" y="1373971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50" name="Google Shape;250;p69"/>
          <p:cNvSpPr/>
          <p:nvPr>
            <p:ph idx="9" type="pic"/>
          </p:nvPr>
        </p:nvSpPr>
        <p:spPr>
          <a:xfrm>
            <a:off x="5767525" y="2477927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51" name="Google Shape;251;p69"/>
          <p:cNvSpPr/>
          <p:nvPr>
            <p:ph idx="13" type="pic"/>
          </p:nvPr>
        </p:nvSpPr>
        <p:spPr>
          <a:xfrm>
            <a:off x="5767525" y="3581883"/>
            <a:ext cx="9600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52" name="Google Shape;252;p69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53" name="Google Shape;253;p69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8">
  <p:cSld name="Team with Image 8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0"/>
          <p:cNvSpPr/>
          <p:nvPr>
            <p:ph idx="2" type="pic"/>
          </p:nvPr>
        </p:nvSpPr>
        <p:spPr>
          <a:xfrm>
            <a:off x="573621" y="1403551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56" name="Google Shape;256;p70"/>
          <p:cNvSpPr/>
          <p:nvPr>
            <p:ph idx="3" type="pic"/>
          </p:nvPr>
        </p:nvSpPr>
        <p:spPr>
          <a:xfrm>
            <a:off x="575072" y="3078754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57" name="Google Shape;257;p70"/>
          <p:cNvSpPr/>
          <p:nvPr>
            <p:ph idx="4" type="pic"/>
          </p:nvPr>
        </p:nvSpPr>
        <p:spPr>
          <a:xfrm>
            <a:off x="2149269" y="1403551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58" name="Google Shape;258;p70"/>
          <p:cNvSpPr/>
          <p:nvPr>
            <p:ph idx="5" type="pic"/>
          </p:nvPr>
        </p:nvSpPr>
        <p:spPr>
          <a:xfrm>
            <a:off x="2150720" y="3078754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59" name="Google Shape;259;p70"/>
          <p:cNvSpPr/>
          <p:nvPr>
            <p:ph idx="6" type="pic"/>
          </p:nvPr>
        </p:nvSpPr>
        <p:spPr>
          <a:xfrm>
            <a:off x="3724917" y="1403551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60" name="Google Shape;260;p70"/>
          <p:cNvSpPr/>
          <p:nvPr>
            <p:ph idx="7" type="pic"/>
          </p:nvPr>
        </p:nvSpPr>
        <p:spPr>
          <a:xfrm>
            <a:off x="3726368" y="3078754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61" name="Google Shape;261;p70"/>
          <p:cNvSpPr/>
          <p:nvPr>
            <p:ph idx="8" type="pic"/>
          </p:nvPr>
        </p:nvSpPr>
        <p:spPr>
          <a:xfrm>
            <a:off x="5300565" y="1403551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62" name="Google Shape;262;p70"/>
          <p:cNvSpPr/>
          <p:nvPr>
            <p:ph idx="9" type="pic"/>
          </p:nvPr>
        </p:nvSpPr>
        <p:spPr>
          <a:xfrm>
            <a:off x="5302016" y="3078754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63" name="Google Shape;263;p70"/>
          <p:cNvSpPr/>
          <p:nvPr>
            <p:ph idx="13" type="pic"/>
          </p:nvPr>
        </p:nvSpPr>
        <p:spPr>
          <a:xfrm>
            <a:off x="6876213" y="1403551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64" name="Google Shape;264;p70"/>
          <p:cNvSpPr/>
          <p:nvPr>
            <p:ph idx="14" type="pic"/>
          </p:nvPr>
        </p:nvSpPr>
        <p:spPr>
          <a:xfrm>
            <a:off x="6877664" y="3078754"/>
            <a:ext cx="12618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65" name="Google Shape;265;p70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66" name="Google Shape;266;p70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10">
  <p:cSld name="Team with Image 10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1"/>
          <p:cNvSpPr/>
          <p:nvPr>
            <p:ph idx="2" type="pic"/>
          </p:nvPr>
        </p:nvSpPr>
        <p:spPr>
          <a:xfrm>
            <a:off x="7612294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69" name="Google Shape;269;p71"/>
          <p:cNvSpPr/>
          <p:nvPr>
            <p:ph idx="3" type="pic"/>
          </p:nvPr>
        </p:nvSpPr>
        <p:spPr>
          <a:xfrm>
            <a:off x="7612294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0" name="Google Shape;270;p71"/>
          <p:cNvSpPr/>
          <p:nvPr>
            <p:ph idx="4" type="pic"/>
          </p:nvPr>
        </p:nvSpPr>
        <p:spPr>
          <a:xfrm>
            <a:off x="7612294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1" name="Google Shape;271;p71"/>
          <p:cNvSpPr/>
          <p:nvPr>
            <p:ph idx="5" type="pic"/>
          </p:nvPr>
        </p:nvSpPr>
        <p:spPr>
          <a:xfrm>
            <a:off x="6108221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2" name="Google Shape;272;p71"/>
          <p:cNvSpPr/>
          <p:nvPr>
            <p:ph idx="6" type="pic"/>
          </p:nvPr>
        </p:nvSpPr>
        <p:spPr>
          <a:xfrm>
            <a:off x="6108221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3" name="Google Shape;273;p71"/>
          <p:cNvSpPr/>
          <p:nvPr>
            <p:ph idx="7" type="pic"/>
          </p:nvPr>
        </p:nvSpPr>
        <p:spPr>
          <a:xfrm>
            <a:off x="6108221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4" name="Google Shape;274;p71"/>
          <p:cNvSpPr/>
          <p:nvPr>
            <p:ph idx="8" type="pic"/>
          </p:nvPr>
        </p:nvSpPr>
        <p:spPr>
          <a:xfrm>
            <a:off x="4604150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5" name="Google Shape;275;p71"/>
          <p:cNvSpPr/>
          <p:nvPr>
            <p:ph idx="9" type="pic"/>
          </p:nvPr>
        </p:nvSpPr>
        <p:spPr>
          <a:xfrm>
            <a:off x="4604150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6" name="Google Shape;276;p71"/>
          <p:cNvSpPr/>
          <p:nvPr>
            <p:ph idx="13" type="pic"/>
          </p:nvPr>
        </p:nvSpPr>
        <p:spPr>
          <a:xfrm>
            <a:off x="4604150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7" name="Google Shape;277;p71"/>
          <p:cNvSpPr/>
          <p:nvPr>
            <p:ph idx="14" type="pic"/>
          </p:nvPr>
        </p:nvSpPr>
        <p:spPr>
          <a:xfrm>
            <a:off x="3100079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8" name="Google Shape;278;p71"/>
          <p:cNvSpPr/>
          <p:nvPr>
            <p:ph idx="15" type="pic"/>
          </p:nvPr>
        </p:nvSpPr>
        <p:spPr>
          <a:xfrm>
            <a:off x="3100079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79" name="Google Shape;279;p71"/>
          <p:cNvSpPr/>
          <p:nvPr>
            <p:ph idx="16" type="pic"/>
          </p:nvPr>
        </p:nvSpPr>
        <p:spPr>
          <a:xfrm>
            <a:off x="3100079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80" name="Google Shape;280;p71"/>
          <p:cNvSpPr/>
          <p:nvPr>
            <p:ph idx="17" type="pic"/>
          </p:nvPr>
        </p:nvSpPr>
        <p:spPr>
          <a:xfrm>
            <a:off x="1596008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81" name="Google Shape;281;p71"/>
          <p:cNvSpPr/>
          <p:nvPr>
            <p:ph idx="18" type="pic"/>
          </p:nvPr>
        </p:nvSpPr>
        <p:spPr>
          <a:xfrm>
            <a:off x="1596008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82" name="Google Shape;282;p71"/>
          <p:cNvSpPr/>
          <p:nvPr>
            <p:ph idx="19" type="pic"/>
          </p:nvPr>
        </p:nvSpPr>
        <p:spPr>
          <a:xfrm>
            <a:off x="1596008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83" name="Google Shape;283;p71"/>
          <p:cNvSpPr/>
          <p:nvPr>
            <p:ph idx="20" type="pic"/>
          </p:nvPr>
        </p:nvSpPr>
        <p:spPr>
          <a:xfrm>
            <a:off x="91937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84" name="Google Shape;284;p71"/>
          <p:cNvSpPr/>
          <p:nvPr>
            <p:ph idx="21" type="pic"/>
          </p:nvPr>
        </p:nvSpPr>
        <p:spPr>
          <a:xfrm>
            <a:off x="91937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85" name="Google Shape;285;p71"/>
          <p:cNvSpPr/>
          <p:nvPr>
            <p:ph idx="22" type="pic"/>
          </p:nvPr>
        </p:nvSpPr>
        <p:spPr>
          <a:xfrm>
            <a:off x="91936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10.5">
  <p:cSld name="Team with Image 10.5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2"/>
          <p:cNvSpPr/>
          <p:nvPr>
            <p:ph idx="2" type="pic"/>
          </p:nvPr>
        </p:nvSpPr>
        <p:spPr>
          <a:xfrm>
            <a:off x="4604150" y="83436"/>
            <a:ext cx="29373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88" name="Google Shape;288;p72"/>
          <p:cNvSpPr/>
          <p:nvPr>
            <p:ph idx="3" type="pic"/>
          </p:nvPr>
        </p:nvSpPr>
        <p:spPr>
          <a:xfrm>
            <a:off x="91936" y="83436"/>
            <a:ext cx="29373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89" name="Google Shape;289;p72"/>
          <p:cNvSpPr/>
          <p:nvPr>
            <p:ph idx="4" type="pic"/>
          </p:nvPr>
        </p:nvSpPr>
        <p:spPr>
          <a:xfrm>
            <a:off x="6108221" y="1770982"/>
            <a:ext cx="29373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90" name="Google Shape;290;p72"/>
          <p:cNvSpPr/>
          <p:nvPr>
            <p:ph idx="5" type="pic"/>
          </p:nvPr>
        </p:nvSpPr>
        <p:spPr>
          <a:xfrm>
            <a:off x="4610599" y="3458529"/>
            <a:ext cx="2931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91" name="Google Shape;291;p72"/>
          <p:cNvSpPr/>
          <p:nvPr>
            <p:ph idx="6" type="pic"/>
          </p:nvPr>
        </p:nvSpPr>
        <p:spPr>
          <a:xfrm>
            <a:off x="1596007" y="1770982"/>
            <a:ext cx="29373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92" name="Google Shape;292;p72"/>
          <p:cNvSpPr/>
          <p:nvPr>
            <p:ph idx="7" type="pic"/>
          </p:nvPr>
        </p:nvSpPr>
        <p:spPr>
          <a:xfrm>
            <a:off x="98384" y="3458529"/>
            <a:ext cx="2931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11">
  <p:cSld name="Team with Image 1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3"/>
          <p:cNvSpPr/>
          <p:nvPr>
            <p:ph idx="2" type="pic"/>
          </p:nvPr>
        </p:nvSpPr>
        <p:spPr>
          <a:xfrm>
            <a:off x="7612294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95" name="Google Shape;295;p73"/>
          <p:cNvSpPr/>
          <p:nvPr>
            <p:ph idx="3" type="pic"/>
          </p:nvPr>
        </p:nvSpPr>
        <p:spPr>
          <a:xfrm>
            <a:off x="7612294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96" name="Google Shape;296;p73"/>
          <p:cNvSpPr/>
          <p:nvPr>
            <p:ph idx="4" type="pic"/>
          </p:nvPr>
        </p:nvSpPr>
        <p:spPr>
          <a:xfrm>
            <a:off x="7612294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97" name="Google Shape;297;p73"/>
          <p:cNvSpPr/>
          <p:nvPr>
            <p:ph idx="5" type="pic"/>
          </p:nvPr>
        </p:nvSpPr>
        <p:spPr>
          <a:xfrm>
            <a:off x="6108221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98" name="Google Shape;298;p73"/>
          <p:cNvSpPr/>
          <p:nvPr>
            <p:ph idx="6" type="pic"/>
          </p:nvPr>
        </p:nvSpPr>
        <p:spPr>
          <a:xfrm>
            <a:off x="6108221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299" name="Google Shape;299;p73"/>
          <p:cNvSpPr/>
          <p:nvPr>
            <p:ph idx="7" type="pic"/>
          </p:nvPr>
        </p:nvSpPr>
        <p:spPr>
          <a:xfrm>
            <a:off x="6108221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0" name="Google Shape;300;p73"/>
          <p:cNvSpPr/>
          <p:nvPr>
            <p:ph idx="8" type="pic"/>
          </p:nvPr>
        </p:nvSpPr>
        <p:spPr>
          <a:xfrm>
            <a:off x="4604150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1" name="Google Shape;301;p73"/>
          <p:cNvSpPr/>
          <p:nvPr>
            <p:ph idx="9" type="pic"/>
          </p:nvPr>
        </p:nvSpPr>
        <p:spPr>
          <a:xfrm>
            <a:off x="4604150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2" name="Google Shape;302;p73"/>
          <p:cNvSpPr/>
          <p:nvPr>
            <p:ph idx="13" type="pic"/>
          </p:nvPr>
        </p:nvSpPr>
        <p:spPr>
          <a:xfrm>
            <a:off x="3100079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3" name="Google Shape;303;p73"/>
          <p:cNvSpPr/>
          <p:nvPr>
            <p:ph idx="14" type="pic"/>
          </p:nvPr>
        </p:nvSpPr>
        <p:spPr>
          <a:xfrm>
            <a:off x="3100079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4" name="Google Shape;304;p73"/>
          <p:cNvSpPr/>
          <p:nvPr>
            <p:ph idx="15" type="pic"/>
          </p:nvPr>
        </p:nvSpPr>
        <p:spPr>
          <a:xfrm>
            <a:off x="1596008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5" name="Google Shape;305;p73"/>
          <p:cNvSpPr/>
          <p:nvPr>
            <p:ph idx="16" type="pic"/>
          </p:nvPr>
        </p:nvSpPr>
        <p:spPr>
          <a:xfrm>
            <a:off x="1596008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6" name="Google Shape;306;p73"/>
          <p:cNvSpPr/>
          <p:nvPr>
            <p:ph idx="17" type="pic"/>
          </p:nvPr>
        </p:nvSpPr>
        <p:spPr>
          <a:xfrm>
            <a:off x="1596008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7" name="Google Shape;307;p73"/>
          <p:cNvSpPr/>
          <p:nvPr>
            <p:ph idx="18" type="pic"/>
          </p:nvPr>
        </p:nvSpPr>
        <p:spPr>
          <a:xfrm>
            <a:off x="91937" y="1770982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8" name="Google Shape;308;p73"/>
          <p:cNvSpPr/>
          <p:nvPr>
            <p:ph idx="19" type="pic"/>
          </p:nvPr>
        </p:nvSpPr>
        <p:spPr>
          <a:xfrm>
            <a:off x="91937" y="3458529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09" name="Google Shape;309;p73"/>
          <p:cNvSpPr/>
          <p:nvPr>
            <p:ph idx="20" type="pic"/>
          </p:nvPr>
        </p:nvSpPr>
        <p:spPr>
          <a:xfrm>
            <a:off x="91936" y="83436"/>
            <a:ext cx="14334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ith Image 12">
  <p:cSld name="Team with Image 1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4"/>
          <p:cNvSpPr/>
          <p:nvPr>
            <p:ph idx="2" type="pic"/>
          </p:nvPr>
        </p:nvSpPr>
        <p:spPr>
          <a:xfrm>
            <a:off x="0" y="-623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12" name="Google Shape;312;p74"/>
          <p:cNvSpPr/>
          <p:nvPr>
            <p:ph idx="3" type="pic"/>
          </p:nvPr>
        </p:nvSpPr>
        <p:spPr>
          <a:xfrm>
            <a:off x="8063199" y="-623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13" name="Google Shape;313;p74"/>
          <p:cNvSpPr/>
          <p:nvPr>
            <p:ph idx="4" type="pic"/>
          </p:nvPr>
        </p:nvSpPr>
        <p:spPr>
          <a:xfrm>
            <a:off x="1152439" y="-623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14" name="Google Shape;314;p74"/>
          <p:cNvSpPr/>
          <p:nvPr>
            <p:ph idx="5" type="pic"/>
          </p:nvPr>
        </p:nvSpPr>
        <p:spPr>
          <a:xfrm>
            <a:off x="2304232" y="-623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15" name="Google Shape;315;p74"/>
          <p:cNvSpPr/>
          <p:nvPr>
            <p:ph idx="6" type="pic"/>
          </p:nvPr>
        </p:nvSpPr>
        <p:spPr>
          <a:xfrm>
            <a:off x="3456025" y="-623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16" name="Google Shape;316;p74"/>
          <p:cNvSpPr/>
          <p:nvPr>
            <p:ph idx="7" type="pic"/>
          </p:nvPr>
        </p:nvSpPr>
        <p:spPr>
          <a:xfrm>
            <a:off x="4607818" y="-623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17" name="Google Shape;317;p74"/>
          <p:cNvSpPr/>
          <p:nvPr>
            <p:ph idx="8" type="pic"/>
          </p:nvPr>
        </p:nvSpPr>
        <p:spPr>
          <a:xfrm>
            <a:off x="5759611" y="-623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18" name="Google Shape;318;p74"/>
          <p:cNvSpPr/>
          <p:nvPr>
            <p:ph idx="9" type="pic"/>
          </p:nvPr>
        </p:nvSpPr>
        <p:spPr>
          <a:xfrm>
            <a:off x="6911404" y="-623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19" name="Google Shape;319;p74"/>
          <p:cNvSpPr/>
          <p:nvPr>
            <p:ph idx="13" type="pic"/>
          </p:nvPr>
        </p:nvSpPr>
        <p:spPr>
          <a:xfrm>
            <a:off x="0" y="4183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0" name="Google Shape;320;p74"/>
          <p:cNvSpPr/>
          <p:nvPr>
            <p:ph idx="14" type="pic"/>
          </p:nvPr>
        </p:nvSpPr>
        <p:spPr>
          <a:xfrm>
            <a:off x="8070888" y="4183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1" name="Google Shape;321;p74"/>
          <p:cNvSpPr/>
          <p:nvPr>
            <p:ph idx="15" type="pic"/>
          </p:nvPr>
        </p:nvSpPr>
        <p:spPr>
          <a:xfrm>
            <a:off x="1152984" y="4183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2" name="Google Shape;322;p74"/>
          <p:cNvSpPr/>
          <p:nvPr>
            <p:ph idx="16" type="pic"/>
          </p:nvPr>
        </p:nvSpPr>
        <p:spPr>
          <a:xfrm>
            <a:off x="2305968" y="4183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3" name="Google Shape;323;p74"/>
          <p:cNvSpPr/>
          <p:nvPr>
            <p:ph idx="17" type="pic"/>
          </p:nvPr>
        </p:nvSpPr>
        <p:spPr>
          <a:xfrm>
            <a:off x="3458952" y="4183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4" name="Google Shape;324;p74"/>
          <p:cNvSpPr/>
          <p:nvPr>
            <p:ph idx="18" type="pic"/>
          </p:nvPr>
        </p:nvSpPr>
        <p:spPr>
          <a:xfrm>
            <a:off x="4611936" y="4183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5" name="Google Shape;325;p74"/>
          <p:cNvSpPr/>
          <p:nvPr>
            <p:ph idx="19" type="pic"/>
          </p:nvPr>
        </p:nvSpPr>
        <p:spPr>
          <a:xfrm>
            <a:off x="5764920" y="4183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6" name="Google Shape;326;p74"/>
          <p:cNvSpPr/>
          <p:nvPr>
            <p:ph idx="20" type="pic"/>
          </p:nvPr>
        </p:nvSpPr>
        <p:spPr>
          <a:xfrm>
            <a:off x="6917904" y="4183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7" name="Google Shape;327;p74"/>
          <p:cNvSpPr/>
          <p:nvPr>
            <p:ph idx="21" type="pic"/>
          </p:nvPr>
        </p:nvSpPr>
        <p:spPr>
          <a:xfrm>
            <a:off x="0" y="1045378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8" name="Google Shape;328;p74"/>
          <p:cNvSpPr/>
          <p:nvPr>
            <p:ph idx="22" type="pic"/>
          </p:nvPr>
        </p:nvSpPr>
        <p:spPr>
          <a:xfrm>
            <a:off x="0" y="2091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29" name="Google Shape;329;p74"/>
          <p:cNvSpPr/>
          <p:nvPr>
            <p:ph idx="23" type="pic"/>
          </p:nvPr>
        </p:nvSpPr>
        <p:spPr>
          <a:xfrm>
            <a:off x="0" y="3137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0" name="Google Shape;330;p74"/>
          <p:cNvSpPr/>
          <p:nvPr>
            <p:ph idx="24" type="pic"/>
          </p:nvPr>
        </p:nvSpPr>
        <p:spPr>
          <a:xfrm>
            <a:off x="8063199" y="1045378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1" name="Google Shape;331;p74"/>
          <p:cNvSpPr/>
          <p:nvPr>
            <p:ph idx="25" type="pic"/>
          </p:nvPr>
        </p:nvSpPr>
        <p:spPr>
          <a:xfrm>
            <a:off x="1152439" y="1045378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2" name="Google Shape;332;p74"/>
          <p:cNvSpPr/>
          <p:nvPr>
            <p:ph idx="26" type="pic"/>
          </p:nvPr>
        </p:nvSpPr>
        <p:spPr>
          <a:xfrm>
            <a:off x="6911404" y="1045378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3" name="Google Shape;333;p74"/>
          <p:cNvSpPr/>
          <p:nvPr>
            <p:ph idx="27" type="pic"/>
          </p:nvPr>
        </p:nvSpPr>
        <p:spPr>
          <a:xfrm>
            <a:off x="8063199" y="2091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4" name="Google Shape;334;p74"/>
          <p:cNvSpPr/>
          <p:nvPr>
            <p:ph idx="28" type="pic"/>
          </p:nvPr>
        </p:nvSpPr>
        <p:spPr>
          <a:xfrm>
            <a:off x="1152439" y="2091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5" name="Google Shape;335;p74"/>
          <p:cNvSpPr/>
          <p:nvPr>
            <p:ph idx="29" type="pic"/>
          </p:nvPr>
        </p:nvSpPr>
        <p:spPr>
          <a:xfrm>
            <a:off x="6911404" y="2091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6" name="Google Shape;336;p74"/>
          <p:cNvSpPr/>
          <p:nvPr>
            <p:ph idx="30" type="pic"/>
          </p:nvPr>
        </p:nvSpPr>
        <p:spPr>
          <a:xfrm>
            <a:off x="8063199" y="3137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7" name="Google Shape;337;p74"/>
          <p:cNvSpPr/>
          <p:nvPr>
            <p:ph idx="31" type="pic"/>
          </p:nvPr>
        </p:nvSpPr>
        <p:spPr>
          <a:xfrm>
            <a:off x="1152439" y="3137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38" name="Google Shape;338;p74"/>
          <p:cNvSpPr/>
          <p:nvPr>
            <p:ph idx="32" type="pic"/>
          </p:nvPr>
        </p:nvSpPr>
        <p:spPr>
          <a:xfrm>
            <a:off x="6911404" y="3137380"/>
            <a:ext cx="10836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">
  <p:cSld name="Portfolio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5"/>
          <p:cNvSpPr/>
          <p:nvPr>
            <p:ph idx="2" type="pic"/>
          </p:nvPr>
        </p:nvSpPr>
        <p:spPr>
          <a:xfrm>
            <a:off x="5826891" y="-3549359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1" name="Google Shape;341;p75"/>
          <p:cNvSpPr/>
          <p:nvPr>
            <p:ph idx="3" type="pic"/>
          </p:nvPr>
        </p:nvSpPr>
        <p:spPr>
          <a:xfrm>
            <a:off x="5826891" y="-563927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2" name="Google Shape;342;p75"/>
          <p:cNvSpPr/>
          <p:nvPr>
            <p:ph idx="4" type="pic"/>
          </p:nvPr>
        </p:nvSpPr>
        <p:spPr>
          <a:xfrm>
            <a:off x="5826891" y="2421504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3" name="Google Shape;343;p75"/>
          <p:cNvSpPr/>
          <p:nvPr>
            <p:ph idx="5" type="pic"/>
          </p:nvPr>
        </p:nvSpPr>
        <p:spPr>
          <a:xfrm>
            <a:off x="5826891" y="5406935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4" name="Google Shape;344;p75"/>
          <p:cNvSpPr/>
          <p:nvPr>
            <p:ph idx="6" type="pic"/>
          </p:nvPr>
        </p:nvSpPr>
        <p:spPr>
          <a:xfrm>
            <a:off x="3893915" y="7395129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5" name="Google Shape;345;p75"/>
          <p:cNvSpPr/>
          <p:nvPr>
            <p:ph idx="7" type="pic"/>
          </p:nvPr>
        </p:nvSpPr>
        <p:spPr>
          <a:xfrm>
            <a:off x="3893915" y="4407664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6" name="Google Shape;346;p75"/>
          <p:cNvSpPr/>
          <p:nvPr>
            <p:ph idx="8" type="pic"/>
          </p:nvPr>
        </p:nvSpPr>
        <p:spPr>
          <a:xfrm>
            <a:off x="3893915" y="1420199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7" name="Google Shape;347;p75"/>
          <p:cNvSpPr/>
          <p:nvPr>
            <p:ph idx="9" type="pic"/>
          </p:nvPr>
        </p:nvSpPr>
        <p:spPr>
          <a:xfrm>
            <a:off x="3893915" y="-1567267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8" name="Google Shape;348;p75"/>
          <p:cNvSpPr/>
          <p:nvPr>
            <p:ph idx="13" type="pic"/>
          </p:nvPr>
        </p:nvSpPr>
        <p:spPr>
          <a:xfrm>
            <a:off x="7759867" y="7411990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49" name="Google Shape;349;p75"/>
          <p:cNvSpPr/>
          <p:nvPr>
            <p:ph idx="14" type="pic"/>
          </p:nvPr>
        </p:nvSpPr>
        <p:spPr>
          <a:xfrm>
            <a:off x="7759867" y="4424525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50" name="Google Shape;350;p75"/>
          <p:cNvSpPr/>
          <p:nvPr>
            <p:ph idx="15" type="pic"/>
          </p:nvPr>
        </p:nvSpPr>
        <p:spPr>
          <a:xfrm>
            <a:off x="7759867" y="1437060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51" name="Google Shape;351;p75"/>
          <p:cNvSpPr/>
          <p:nvPr>
            <p:ph idx="16" type="pic"/>
          </p:nvPr>
        </p:nvSpPr>
        <p:spPr>
          <a:xfrm>
            <a:off x="7759867" y="-1550405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52" name="Google Shape;352;p75"/>
          <p:cNvSpPr txBox="1"/>
          <p:nvPr>
            <p:ph type="title"/>
          </p:nvPr>
        </p:nvSpPr>
        <p:spPr>
          <a:xfrm>
            <a:off x="505064" y="573881"/>
            <a:ext cx="35655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53" name="Google Shape;353;p75"/>
          <p:cNvSpPr txBox="1"/>
          <p:nvPr>
            <p:ph idx="1" type="subTitle"/>
          </p:nvPr>
        </p:nvSpPr>
        <p:spPr>
          <a:xfrm>
            <a:off x="505064" y="162511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Up">
  <p:cSld name="Portfolio Up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6"/>
          <p:cNvSpPr/>
          <p:nvPr>
            <p:ph idx="2" type="pic"/>
          </p:nvPr>
        </p:nvSpPr>
        <p:spPr>
          <a:xfrm>
            <a:off x="5803829" y="-3414971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56" name="Google Shape;356;p76"/>
          <p:cNvSpPr/>
          <p:nvPr>
            <p:ph idx="3" type="pic"/>
          </p:nvPr>
        </p:nvSpPr>
        <p:spPr>
          <a:xfrm>
            <a:off x="5803829" y="-429540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57" name="Google Shape;357;p76"/>
          <p:cNvSpPr/>
          <p:nvPr>
            <p:ph idx="4" type="pic"/>
          </p:nvPr>
        </p:nvSpPr>
        <p:spPr>
          <a:xfrm>
            <a:off x="5803829" y="2555891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58" name="Google Shape;358;p76"/>
          <p:cNvSpPr/>
          <p:nvPr>
            <p:ph idx="5" type="pic"/>
          </p:nvPr>
        </p:nvSpPr>
        <p:spPr>
          <a:xfrm>
            <a:off x="3870853" y="4407664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59" name="Google Shape;359;p76"/>
          <p:cNvSpPr/>
          <p:nvPr>
            <p:ph idx="6" type="pic"/>
          </p:nvPr>
        </p:nvSpPr>
        <p:spPr>
          <a:xfrm>
            <a:off x="3870853" y="1420199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60" name="Google Shape;360;p76"/>
          <p:cNvSpPr/>
          <p:nvPr>
            <p:ph idx="7" type="pic"/>
          </p:nvPr>
        </p:nvSpPr>
        <p:spPr>
          <a:xfrm>
            <a:off x="3870853" y="-1567267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61" name="Google Shape;361;p76"/>
          <p:cNvSpPr/>
          <p:nvPr>
            <p:ph idx="8" type="pic"/>
          </p:nvPr>
        </p:nvSpPr>
        <p:spPr>
          <a:xfrm>
            <a:off x="7736805" y="4424525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62" name="Google Shape;362;p76"/>
          <p:cNvSpPr/>
          <p:nvPr>
            <p:ph idx="9" type="pic"/>
          </p:nvPr>
        </p:nvSpPr>
        <p:spPr>
          <a:xfrm>
            <a:off x="7736805" y="1437060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63" name="Google Shape;363;p76"/>
          <p:cNvSpPr/>
          <p:nvPr>
            <p:ph idx="13" type="pic"/>
          </p:nvPr>
        </p:nvSpPr>
        <p:spPr>
          <a:xfrm>
            <a:off x="7736805" y="-1550405"/>
            <a:ext cx="1762500" cy="28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64" name="Google Shape;364;p76"/>
          <p:cNvSpPr txBox="1"/>
          <p:nvPr>
            <p:ph type="title"/>
          </p:nvPr>
        </p:nvSpPr>
        <p:spPr>
          <a:xfrm>
            <a:off x="505064" y="573881"/>
            <a:ext cx="35655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65" name="Google Shape;365;p76"/>
          <p:cNvSpPr txBox="1"/>
          <p:nvPr>
            <p:ph idx="1" type="subTitle"/>
          </p:nvPr>
        </p:nvSpPr>
        <p:spPr>
          <a:xfrm>
            <a:off x="505064" y="162511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7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">
  <p:cSld name="Portfolio 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7"/>
          <p:cNvSpPr/>
          <p:nvPr>
            <p:ph idx="2" type="pic"/>
          </p:nvPr>
        </p:nvSpPr>
        <p:spPr>
          <a:xfrm>
            <a:off x="-2435" y="5953"/>
            <a:ext cx="2290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68" name="Google Shape;368;p77"/>
          <p:cNvSpPr/>
          <p:nvPr>
            <p:ph idx="3" type="pic"/>
          </p:nvPr>
        </p:nvSpPr>
        <p:spPr>
          <a:xfrm>
            <a:off x="2283865" y="5953"/>
            <a:ext cx="2290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69" name="Google Shape;369;p77"/>
          <p:cNvSpPr/>
          <p:nvPr>
            <p:ph idx="4" type="pic"/>
          </p:nvPr>
        </p:nvSpPr>
        <p:spPr>
          <a:xfrm>
            <a:off x="4570165" y="5953"/>
            <a:ext cx="2290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70" name="Google Shape;370;p77"/>
          <p:cNvSpPr/>
          <p:nvPr>
            <p:ph idx="5" type="pic"/>
          </p:nvPr>
        </p:nvSpPr>
        <p:spPr>
          <a:xfrm>
            <a:off x="6856465" y="5953"/>
            <a:ext cx="2290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4">
  <p:cSld name="Portfolio 4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8"/>
          <p:cNvSpPr/>
          <p:nvPr>
            <p:ph idx="2" type="pic"/>
          </p:nvPr>
        </p:nvSpPr>
        <p:spPr>
          <a:xfrm>
            <a:off x="0" y="0"/>
            <a:ext cx="9135600" cy="51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73" name="Google Shape;373;p78"/>
          <p:cNvSpPr txBox="1"/>
          <p:nvPr>
            <p:ph type="title"/>
          </p:nvPr>
        </p:nvSpPr>
        <p:spPr>
          <a:xfrm>
            <a:off x="5623886" y="573881"/>
            <a:ext cx="35655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74" name="Google Shape;374;p78"/>
          <p:cNvSpPr txBox="1"/>
          <p:nvPr>
            <p:ph idx="1" type="subTitle"/>
          </p:nvPr>
        </p:nvSpPr>
        <p:spPr>
          <a:xfrm>
            <a:off x="5623886" y="162511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5">
  <p:cSld name="Portfolio 5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9"/>
          <p:cNvSpPr/>
          <p:nvPr>
            <p:ph idx="2" type="pic"/>
          </p:nvPr>
        </p:nvSpPr>
        <p:spPr>
          <a:xfrm>
            <a:off x="0" y="3312414"/>
            <a:ext cx="2222100" cy="18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77" name="Google Shape;377;p79"/>
          <p:cNvSpPr/>
          <p:nvPr>
            <p:ph idx="3" type="pic"/>
          </p:nvPr>
        </p:nvSpPr>
        <p:spPr>
          <a:xfrm>
            <a:off x="2307101" y="3312414"/>
            <a:ext cx="2222100" cy="18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78" name="Google Shape;378;p79"/>
          <p:cNvSpPr/>
          <p:nvPr>
            <p:ph idx="4" type="pic"/>
          </p:nvPr>
        </p:nvSpPr>
        <p:spPr>
          <a:xfrm>
            <a:off x="4614202" y="3312414"/>
            <a:ext cx="2222100" cy="18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79" name="Google Shape;379;p79"/>
          <p:cNvSpPr/>
          <p:nvPr>
            <p:ph idx="5" type="pic"/>
          </p:nvPr>
        </p:nvSpPr>
        <p:spPr>
          <a:xfrm>
            <a:off x="6921304" y="3312414"/>
            <a:ext cx="2222100" cy="18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80" name="Google Shape;380;p79"/>
          <p:cNvSpPr/>
          <p:nvPr>
            <p:ph idx="6" type="pic"/>
          </p:nvPr>
        </p:nvSpPr>
        <p:spPr>
          <a:xfrm>
            <a:off x="704" y="1395457"/>
            <a:ext cx="2222100" cy="18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81" name="Google Shape;381;p79"/>
          <p:cNvSpPr/>
          <p:nvPr>
            <p:ph idx="7" type="pic"/>
          </p:nvPr>
        </p:nvSpPr>
        <p:spPr>
          <a:xfrm>
            <a:off x="4614907" y="1395457"/>
            <a:ext cx="2222100" cy="18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82" name="Google Shape;382;p79"/>
          <p:cNvSpPr/>
          <p:nvPr>
            <p:ph idx="8" type="pic"/>
          </p:nvPr>
        </p:nvSpPr>
        <p:spPr>
          <a:xfrm>
            <a:off x="6922008" y="1395457"/>
            <a:ext cx="2222100" cy="18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83" name="Google Shape;383;p79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84" name="Google Shape;384;p79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6">
  <p:cSld name="Portfolio 6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0"/>
          <p:cNvSpPr/>
          <p:nvPr>
            <p:ph idx="2" type="pic"/>
          </p:nvPr>
        </p:nvSpPr>
        <p:spPr>
          <a:xfrm>
            <a:off x="2930436" y="572829"/>
            <a:ext cx="2270100" cy="19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87" name="Google Shape;387;p80"/>
          <p:cNvSpPr/>
          <p:nvPr>
            <p:ph idx="3" type="pic"/>
          </p:nvPr>
        </p:nvSpPr>
        <p:spPr>
          <a:xfrm>
            <a:off x="5287658" y="572829"/>
            <a:ext cx="2270100" cy="19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88" name="Google Shape;388;p80"/>
          <p:cNvSpPr/>
          <p:nvPr>
            <p:ph idx="4" type="pic"/>
          </p:nvPr>
        </p:nvSpPr>
        <p:spPr>
          <a:xfrm>
            <a:off x="7644879" y="572829"/>
            <a:ext cx="2270100" cy="19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89" name="Google Shape;389;p80"/>
          <p:cNvSpPr/>
          <p:nvPr>
            <p:ph idx="5" type="pic"/>
          </p:nvPr>
        </p:nvSpPr>
        <p:spPr>
          <a:xfrm>
            <a:off x="573213" y="2605076"/>
            <a:ext cx="2270100" cy="19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90" name="Google Shape;390;p80"/>
          <p:cNvSpPr/>
          <p:nvPr>
            <p:ph idx="6" type="pic"/>
          </p:nvPr>
        </p:nvSpPr>
        <p:spPr>
          <a:xfrm>
            <a:off x="2930435" y="2605076"/>
            <a:ext cx="2270100" cy="19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91" name="Google Shape;391;p80"/>
          <p:cNvSpPr/>
          <p:nvPr>
            <p:ph idx="7" type="pic"/>
          </p:nvPr>
        </p:nvSpPr>
        <p:spPr>
          <a:xfrm>
            <a:off x="5287656" y="2605076"/>
            <a:ext cx="2270100" cy="19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92" name="Google Shape;392;p80"/>
          <p:cNvSpPr/>
          <p:nvPr>
            <p:ph idx="8" type="pic"/>
          </p:nvPr>
        </p:nvSpPr>
        <p:spPr>
          <a:xfrm>
            <a:off x="7644878" y="2605076"/>
            <a:ext cx="2270100" cy="19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7">
  <p:cSld name="Portfolio 7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1"/>
          <p:cNvSpPr/>
          <p:nvPr>
            <p:ph idx="2" type="pic"/>
          </p:nvPr>
        </p:nvSpPr>
        <p:spPr>
          <a:xfrm>
            <a:off x="0" y="1755648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95" name="Google Shape;395;p81"/>
          <p:cNvSpPr/>
          <p:nvPr>
            <p:ph idx="3" type="pic"/>
          </p:nvPr>
        </p:nvSpPr>
        <p:spPr>
          <a:xfrm>
            <a:off x="0" y="3511296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96" name="Google Shape;396;p81"/>
          <p:cNvSpPr/>
          <p:nvPr>
            <p:ph idx="4" type="pic"/>
          </p:nvPr>
        </p:nvSpPr>
        <p:spPr>
          <a:xfrm>
            <a:off x="2314991" y="3510121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97" name="Google Shape;397;p81"/>
          <p:cNvSpPr/>
          <p:nvPr>
            <p:ph idx="5" type="pic"/>
          </p:nvPr>
        </p:nvSpPr>
        <p:spPr>
          <a:xfrm>
            <a:off x="2314991" y="-1175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98" name="Google Shape;398;p81"/>
          <p:cNvSpPr/>
          <p:nvPr>
            <p:ph idx="6" type="pic"/>
          </p:nvPr>
        </p:nvSpPr>
        <p:spPr>
          <a:xfrm>
            <a:off x="4629983" y="1753298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399" name="Google Shape;399;p81"/>
          <p:cNvSpPr/>
          <p:nvPr>
            <p:ph idx="7" type="pic"/>
          </p:nvPr>
        </p:nvSpPr>
        <p:spPr>
          <a:xfrm>
            <a:off x="4629983" y="-2351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00" name="Google Shape;400;p81"/>
          <p:cNvSpPr/>
          <p:nvPr>
            <p:ph idx="8" type="pic"/>
          </p:nvPr>
        </p:nvSpPr>
        <p:spPr>
          <a:xfrm>
            <a:off x="6944974" y="1752122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01" name="Google Shape;401;p81"/>
          <p:cNvSpPr/>
          <p:nvPr>
            <p:ph idx="9" type="pic"/>
          </p:nvPr>
        </p:nvSpPr>
        <p:spPr>
          <a:xfrm>
            <a:off x="6944974" y="3507770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02" name="Google Shape;402;p81"/>
          <p:cNvSpPr/>
          <p:nvPr>
            <p:ph idx="13" type="pic"/>
          </p:nvPr>
        </p:nvSpPr>
        <p:spPr>
          <a:xfrm>
            <a:off x="6944974" y="-3526"/>
            <a:ext cx="2194800" cy="16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8">
  <p:cSld name="Portfolio 8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2"/>
          <p:cNvSpPr/>
          <p:nvPr>
            <p:ph idx="2" type="pic"/>
          </p:nvPr>
        </p:nvSpPr>
        <p:spPr>
          <a:xfrm>
            <a:off x="3078480" y="-537019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05" name="Google Shape;405;p82"/>
          <p:cNvSpPr/>
          <p:nvPr>
            <p:ph idx="3" type="pic"/>
          </p:nvPr>
        </p:nvSpPr>
        <p:spPr>
          <a:xfrm>
            <a:off x="3078480" y="-214598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06" name="Google Shape;406;p82"/>
          <p:cNvSpPr/>
          <p:nvPr>
            <p:ph idx="4" type="pic"/>
          </p:nvPr>
        </p:nvSpPr>
        <p:spPr>
          <a:xfrm>
            <a:off x="3078480" y="430244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07" name="Google Shape;407;p82"/>
          <p:cNvSpPr/>
          <p:nvPr>
            <p:ph idx="5" type="pic"/>
          </p:nvPr>
        </p:nvSpPr>
        <p:spPr>
          <a:xfrm>
            <a:off x="3078480" y="752665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08" name="Google Shape;408;p82"/>
          <p:cNvSpPr/>
          <p:nvPr>
            <p:ph idx="6" type="pic"/>
          </p:nvPr>
        </p:nvSpPr>
        <p:spPr>
          <a:xfrm>
            <a:off x="9540240" y="1078230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09" name="Google Shape;409;p82"/>
          <p:cNvSpPr/>
          <p:nvPr>
            <p:ph idx="7" type="pic"/>
          </p:nvPr>
        </p:nvSpPr>
        <p:spPr>
          <a:xfrm>
            <a:off x="6309360" y="1078230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0" name="Google Shape;410;p82"/>
          <p:cNvSpPr/>
          <p:nvPr>
            <p:ph idx="8" type="pic"/>
          </p:nvPr>
        </p:nvSpPr>
        <p:spPr>
          <a:xfrm>
            <a:off x="-152400" y="1078230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1" name="Google Shape;411;p82"/>
          <p:cNvSpPr/>
          <p:nvPr>
            <p:ph idx="9" type="pic"/>
          </p:nvPr>
        </p:nvSpPr>
        <p:spPr>
          <a:xfrm>
            <a:off x="-3383280" y="1078230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2" name="Google Shape;412;p82"/>
          <p:cNvSpPr/>
          <p:nvPr>
            <p:ph idx="13" type="pic"/>
          </p:nvPr>
        </p:nvSpPr>
        <p:spPr>
          <a:xfrm>
            <a:off x="1463040" y="-53387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3" name="Google Shape;413;p82"/>
          <p:cNvSpPr/>
          <p:nvPr>
            <p:ph idx="14" type="pic"/>
          </p:nvPr>
        </p:nvSpPr>
        <p:spPr>
          <a:xfrm>
            <a:off x="1463040" y="269033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4" name="Google Shape;414;p82"/>
          <p:cNvSpPr/>
          <p:nvPr>
            <p:ph idx="15" type="pic"/>
          </p:nvPr>
        </p:nvSpPr>
        <p:spPr>
          <a:xfrm>
            <a:off x="4693920" y="-53387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5" name="Google Shape;415;p82"/>
          <p:cNvSpPr/>
          <p:nvPr>
            <p:ph idx="16" type="pic"/>
          </p:nvPr>
        </p:nvSpPr>
        <p:spPr>
          <a:xfrm>
            <a:off x="4693920" y="269033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6" name="Google Shape;416;p82"/>
          <p:cNvSpPr/>
          <p:nvPr>
            <p:ph idx="17" type="pic"/>
          </p:nvPr>
        </p:nvSpPr>
        <p:spPr>
          <a:xfrm>
            <a:off x="1463040" y="-3751421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7" name="Google Shape;417;p82"/>
          <p:cNvSpPr/>
          <p:nvPr>
            <p:ph idx="18" type="pic"/>
          </p:nvPr>
        </p:nvSpPr>
        <p:spPr>
          <a:xfrm>
            <a:off x="-1767840" y="-527209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8" name="Google Shape;418;p82"/>
          <p:cNvSpPr/>
          <p:nvPr>
            <p:ph idx="19" type="pic"/>
          </p:nvPr>
        </p:nvSpPr>
        <p:spPr>
          <a:xfrm>
            <a:off x="-152400" y="-213931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19" name="Google Shape;419;p82"/>
          <p:cNvSpPr/>
          <p:nvPr>
            <p:ph idx="20" type="pic"/>
          </p:nvPr>
        </p:nvSpPr>
        <p:spPr>
          <a:xfrm>
            <a:off x="1463040" y="5907881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0" name="Google Shape;420;p82"/>
          <p:cNvSpPr/>
          <p:nvPr>
            <p:ph idx="21" type="pic"/>
          </p:nvPr>
        </p:nvSpPr>
        <p:spPr>
          <a:xfrm>
            <a:off x="-1767840" y="2683669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1" name="Google Shape;421;p82"/>
          <p:cNvSpPr/>
          <p:nvPr>
            <p:ph idx="22" type="pic"/>
          </p:nvPr>
        </p:nvSpPr>
        <p:spPr>
          <a:xfrm>
            <a:off x="-152400" y="429577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2" name="Google Shape;422;p82"/>
          <p:cNvSpPr/>
          <p:nvPr>
            <p:ph idx="23" type="pic"/>
          </p:nvPr>
        </p:nvSpPr>
        <p:spPr>
          <a:xfrm>
            <a:off x="4716542" y="5911948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3" name="Google Shape;423;p82"/>
          <p:cNvSpPr/>
          <p:nvPr>
            <p:ph idx="24" type="pic"/>
          </p:nvPr>
        </p:nvSpPr>
        <p:spPr>
          <a:xfrm>
            <a:off x="7947422" y="268773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4" name="Google Shape;424;p82"/>
          <p:cNvSpPr/>
          <p:nvPr>
            <p:ph idx="25" type="pic"/>
          </p:nvPr>
        </p:nvSpPr>
        <p:spPr>
          <a:xfrm>
            <a:off x="6331982" y="4299841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5" name="Google Shape;425;p82"/>
          <p:cNvSpPr/>
          <p:nvPr>
            <p:ph idx="26" type="pic"/>
          </p:nvPr>
        </p:nvSpPr>
        <p:spPr>
          <a:xfrm>
            <a:off x="4693920" y="-375336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6" name="Google Shape;426;p82"/>
          <p:cNvSpPr/>
          <p:nvPr>
            <p:ph idx="27" type="pic"/>
          </p:nvPr>
        </p:nvSpPr>
        <p:spPr>
          <a:xfrm>
            <a:off x="7924800" y="-529150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7" name="Google Shape;427;p82"/>
          <p:cNvSpPr/>
          <p:nvPr>
            <p:ph idx="28" type="pic"/>
          </p:nvPr>
        </p:nvSpPr>
        <p:spPr>
          <a:xfrm>
            <a:off x="6309360" y="-214125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8" name="Google Shape;428;p82"/>
          <p:cNvSpPr/>
          <p:nvPr>
            <p:ph idx="29" type="pic"/>
          </p:nvPr>
        </p:nvSpPr>
        <p:spPr>
          <a:xfrm>
            <a:off x="-152400" y="-537019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29" name="Google Shape;429;p82"/>
          <p:cNvSpPr/>
          <p:nvPr>
            <p:ph idx="30" type="pic"/>
          </p:nvPr>
        </p:nvSpPr>
        <p:spPr>
          <a:xfrm>
            <a:off x="-3383280" y="-214598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0" name="Google Shape;430;p82"/>
          <p:cNvSpPr/>
          <p:nvPr>
            <p:ph idx="31" type="pic"/>
          </p:nvPr>
        </p:nvSpPr>
        <p:spPr>
          <a:xfrm>
            <a:off x="-1767840" y="-3758089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1" name="Google Shape;431;p82"/>
          <p:cNvSpPr/>
          <p:nvPr>
            <p:ph idx="32" type="pic"/>
          </p:nvPr>
        </p:nvSpPr>
        <p:spPr>
          <a:xfrm>
            <a:off x="9624060" y="430244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2" name="Google Shape;432;p82"/>
          <p:cNvSpPr/>
          <p:nvPr>
            <p:ph idx="33" type="pic"/>
          </p:nvPr>
        </p:nvSpPr>
        <p:spPr>
          <a:xfrm>
            <a:off x="6393180" y="752665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3" name="Google Shape;433;p82"/>
          <p:cNvSpPr/>
          <p:nvPr>
            <p:ph idx="34" type="pic"/>
          </p:nvPr>
        </p:nvSpPr>
        <p:spPr>
          <a:xfrm>
            <a:off x="8008620" y="5914549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4" name="Google Shape;434;p82"/>
          <p:cNvSpPr/>
          <p:nvPr>
            <p:ph idx="35" type="pic"/>
          </p:nvPr>
        </p:nvSpPr>
        <p:spPr>
          <a:xfrm>
            <a:off x="6362462" y="-5350704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5" name="Google Shape;435;p82"/>
          <p:cNvSpPr/>
          <p:nvPr>
            <p:ph idx="36" type="pic"/>
          </p:nvPr>
        </p:nvSpPr>
        <p:spPr>
          <a:xfrm>
            <a:off x="9593342" y="-212649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6" name="Google Shape;436;p82"/>
          <p:cNvSpPr/>
          <p:nvPr>
            <p:ph idx="37" type="pic"/>
          </p:nvPr>
        </p:nvSpPr>
        <p:spPr>
          <a:xfrm>
            <a:off x="7977902" y="-3738599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7" name="Google Shape;437;p82"/>
          <p:cNvSpPr/>
          <p:nvPr>
            <p:ph idx="38" type="pic"/>
          </p:nvPr>
        </p:nvSpPr>
        <p:spPr>
          <a:xfrm>
            <a:off x="-163711" y="752665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8" name="Google Shape;438;p82"/>
          <p:cNvSpPr/>
          <p:nvPr>
            <p:ph idx="39" type="pic"/>
          </p:nvPr>
        </p:nvSpPr>
        <p:spPr>
          <a:xfrm>
            <a:off x="-3394591" y="430244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39" name="Google Shape;439;p82"/>
          <p:cNvSpPr/>
          <p:nvPr>
            <p:ph idx="40" type="pic"/>
          </p:nvPr>
        </p:nvSpPr>
        <p:spPr>
          <a:xfrm>
            <a:off x="-1779151" y="5914549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8.5">
  <p:cSld name="Portfolio 8.5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3"/>
          <p:cNvSpPr/>
          <p:nvPr>
            <p:ph idx="2" type="pic"/>
          </p:nvPr>
        </p:nvSpPr>
        <p:spPr>
          <a:xfrm>
            <a:off x="3078480" y="-214598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42" name="Google Shape;442;p83"/>
          <p:cNvSpPr/>
          <p:nvPr>
            <p:ph idx="3" type="pic"/>
          </p:nvPr>
        </p:nvSpPr>
        <p:spPr>
          <a:xfrm>
            <a:off x="3078480" y="4302442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43" name="Google Shape;443;p83"/>
          <p:cNvSpPr/>
          <p:nvPr>
            <p:ph idx="4" type="pic"/>
          </p:nvPr>
        </p:nvSpPr>
        <p:spPr>
          <a:xfrm>
            <a:off x="6309360" y="1078230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44" name="Google Shape;444;p83"/>
          <p:cNvSpPr/>
          <p:nvPr>
            <p:ph idx="5" type="pic"/>
          </p:nvPr>
        </p:nvSpPr>
        <p:spPr>
          <a:xfrm>
            <a:off x="-152400" y="1078230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45" name="Google Shape;445;p83"/>
          <p:cNvSpPr/>
          <p:nvPr>
            <p:ph idx="6" type="pic"/>
          </p:nvPr>
        </p:nvSpPr>
        <p:spPr>
          <a:xfrm>
            <a:off x="1463040" y="-53387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46" name="Google Shape;446;p83"/>
          <p:cNvSpPr/>
          <p:nvPr>
            <p:ph idx="7" type="pic"/>
          </p:nvPr>
        </p:nvSpPr>
        <p:spPr>
          <a:xfrm>
            <a:off x="1463040" y="269033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47" name="Google Shape;447;p83"/>
          <p:cNvSpPr/>
          <p:nvPr>
            <p:ph idx="8" type="pic"/>
          </p:nvPr>
        </p:nvSpPr>
        <p:spPr>
          <a:xfrm>
            <a:off x="4693920" y="-53387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48" name="Google Shape;448;p83"/>
          <p:cNvSpPr/>
          <p:nvPr>
            <p:ph idx="9" type="pic"/>
          </p:nvPr>
        </p:nvSpPr>
        <p:spPr>
          <a:xfrm>
            <a:off x="4693920" y="269033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49" name="Google Shape;449;p83"/>
          <p:cNvSpPr/>
          <p:nvPr>
            <p:ph idx="13" type="pic"/>
          </p:nvPr>
        </p:nvSpPr>
        <p:spPr>
          <a:xfrm>
            <a:off x="-1767840" y="-527209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0" name="Google Shape;450;p83"/>
          <p:cNvSpPr/>
          <p:nvPr>
            <p:ph idx="14" type="pic"/>
          </p:nvPr>
        </p:nvSpPr>
        <p:spPr>
          <a:xfrm>
            <a:off x="-152400" y="-213931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1" name="Google Shape;451;p83"/>
          <p:cNvSpPr/>
          <p:nvPr>
            <p:ph idx="15" type="pic"/>
          </p:nvPr>
        </p:nvSpPr>
        <p:spPr>
          <a:xfrm>
            <a:off x="-1767840" y="2683669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2" name="Google Shape;452;p83"/>
          <p:cNvSpPr/>
          <p:nvPr>
            <p:ph idx="16" type="pic"/>
          </p:nvPr>
        </p:nvSpPr>
        <p:spPr>
          <a:xfrm>
            <a:off x="-152400" y="429577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3" name="Google Shape;453;p83"/>
          <p:cNvSpPr/>
          <p:nvPr>
            <p:ph idx="17" type="pic"/>
          </p:nvPr>
        </p:nvSpPr>
        <p:spPr>
          <a:xfrm>
            <a:off x="7947422" y="2687735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4" name="Google Shape;454;p83"/>
          <p:cNvSpPr/>
          <p:nvPr>
            <p:ph idx="18" type="pic"/>
          </p:nvPr>
        </p:nvSpPr>
        <p:spPr>
          <a:xfrm>
            <a:off x="6331982" y="4299841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5" name="Google Shape;455;p83"/>
          <p:cNvSpPr/>
          <p:nvPr>
            <p:ph idx="19" type="pic"/>
          </p:nvPr>
        </p:nvSpPr>
        <p:spPr>
          <a:xfrm>
            <a:off x="7924800" y="-529150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6" name="Google Shape;456;p83"/>
          <p:cNvSpPr/>
          <p:nvPr>
            <p:ph idx="20" type="pic"/>
          </p:nvPr>
        </p:nvSpPr>
        <p:spPr>
          <a:xfrm>
            <a:off x="6309360" y="-2141256"/>
            <a:ext cx="2987100" cy="29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9">
  <p:cSld name="Portfolio 9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4"/>
          <p:cNvSpPr/>
          <p:nvPr>
            <p:ph idx="2" type="pic"/>
          </p:nvPr>
        </p:nvSpPr>
        <p:spPr>
          <a:xfrm>
            <a:off x="0" y="0"/>
            <a:ext cx="3045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59" name="Google Shape;459;p84"/>
          <p:cNvSpPr/>
          <p:nvPr>
            <p:ph idx="3" type="pic"/>
          </p:nvPr>
        </p:nvSpPr>
        <p:spPr>
          <a:xfrm>
            <a:off x="3051047" y="0"/>
            <a:ext cx="3045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60" name="Google Shape;460;p84"/>
          <p:cNvSpPr/>
          <p:nvPr>
            <p:ph idx="4" type="pic"/>
          </p:nvPr>
        </p:nvSpPr>
        <p:spPr>
          <a:xfrm>
            <a:off x="6110776" y="0"/>
            <a:ext cx="3045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0">
  <p:cSld name="Portfolio 10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5"/>
          <p:cNvSpPr/>
          <p:nvPr>
            <p:ph idx="2" type="pic"/>
          </p:nvPr>
        </p:nvSpPr>
        <p:spPr>
          <a:xfrm>
            <a:off x="2276475" y="0"/>
            <a:ext cx="2295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63" name="Google Shape;463;p85"/>
          <p:cNvSpPr/>
          <p:nvPr>
            <p:ph idx="3" type="pic"/>
          </p:nvPr>
        </p:nvSpPr>
        <p:spPr>
          <a:xfrm>
            <a:off x="-19050" y="5953"/>
            <a:ext cx="2295600" cy="25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64" name="Google Shape;464;p85"/>
          <p:cNvSpPr/>
          <p:nvPr>
            <p:ph idx="4" type="pic"/>
          </p:nvPr>
        </p:nvSpPr>
        <p:spPr>
          <a:xfrm>
            <a:off x="-19050" y="2583658"/>
            <a:ext cx="22956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65" name="Google Shape;465;p85"/>
          <p:cNvSpPr txBox="1"/>
          <p:nvPr>
            <p:ph type="title"/>
          </p:nvPr>
        </p:nvSpPr>
        <p:spPr>
          <a:xfrm>
            <a:off x="5034421" y="573881"/>
            <a:ext cx="4563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66" name="Google Shape;466;p85"/>
          <p:cNvSpPr txBox="1"/>
          <p:nvPr>
            <p:ph idx="1" type="subTitle"/>
          </p:nvPr>
        </p:nvSpPr>
        <p:spPr>
          <a:xfrm>
            <a:off x="5034421" y="162511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1">
  <p:cSld name="Portfolio 1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6"/>
          <p:cNvSpPr/>
          <p:nvPr>
            <p:ph idx="2" type="pic"/>
          </p:nvPr>
        </p:nvSpPr>
        <p:spPr>
          <a:xfrm>
            <a:off x="6848475" y="0"/>
            <a:ext cx="2295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69" name="Google Shape;469;p86"/>
          <p:cNvSpPr/>
          <p:nvPr>
            <p:ph idx="3" type="pic"/>
          </p:nvPr>
        </p:nvSpPr>
        <p:spPr>
          <a:xfrm>
            <a:off x="4552950" y="5953"/>
            <a:ext cx="2295600" cy="25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70" name="Google Shape;470;p86"/>
          <p:cNvSpPr/>
          <p:nvPr>
            <p:ph idx="4" type="pic"/>
          </p:nvPr>
        </p:nvSpPr>
        <p:spPr>
          <a:xfrm>
            <a:off x="4552950" y="2583658"/>
            <a:ext cx="2295600" cy="25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71" name="Google Shape;471;p86"/>
          <p:cNvSpPr txBox="1"/>
          <p:nvPr>
            <p:ph type="title"/>
          </p:nvPr>
        </p:nvSpPr>
        <p:spPr>
          <a:xfrm>
            <a:off x="510778" y="573881"/>
            <a:ext cx="4563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72" name="Google Shape;472;p86"/>
          <p:cNvSpPr txBox="1"/>
          <p:nvPr>
            <p:ph idx="1" type="subTitle"/>
          </p:nvPr>
        </p:nvSpPr>
        <p:spPr>
          <a:xfrm>
            <a:off x="510778" y="162511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2">
  <p:cSld name="Portfolio 12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7"/>
          <p:cNvSpPr/>
          <p:nvPr>
            <p:ph idx="2" type="pic"/>
          </p:nvPr>
        </p:nvSpPr>
        <p:spPr>
          <a:xfrm>
            <a:off x="4572000" y="-1793"/>
            <a:ext cx="4572000" cy="25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75" name="Google Shape;475;p87"/>
          <p:cNvSpPr/>
          <p:nvPr>
            <p:ph idx="3" type="pic"/>
          </p:nvPr>
        </p:nvSpPr>
        <p:spPr>
          <a:xfrm>
            <a:off x="0" y="2571750"/>
            <a:ext cx="4572000" cy="25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3">
  <p:cSld name="Portfolio 13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8"/>
          <p:cNvSpPr/>
          <p:nvPr>
            <p:ph idx="2" type="pic"/>
          </p:nvPr>
        </p:nvSpPr>
        <p:spPr>
          <a:xfrm>
            <a:off x="-1" y="2275285"/>
            <a:ext cx="2975400" cy="28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78" name="Google Shape;478;p88"/>
          <p:cNvSpPr/>
          <p:nvPr>
            <p:ph idx="3" type="pic"/>
          </p:nvPr>
        </p:nvSpPr>
        <p:spPr>
          <a:xfrm>
            <a:off x="3084299" y="2275285"/>
            <a:ext cx="2975400" cy="28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79" name="Google Shape;479;p88"/>
          <p:cNvSpPr/>
          <p:nvPr>
            <p:ph idx="4" type="pic"/>
          </p:nvPr>
        </p:nvSpPr>
        <p:spPr>
          <a:xfrm>
            <a:off x="6168598" y="2275285"/>
            <a:ext cx="2975400" cy="28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80" name="Google Shape;480;p88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81" name="Google Shape;481;p88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4">
  <p:cSld name="Portfolio 14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9"/>
          <p:cNvSpPr/>
          <p:nvPr>
            <p:ph idx="2" type="pic"/>
          </p:nvPr>
        </p:nvSpPr>
        <p:spPr>
          <a:xfrm>
            <a:off x="13407746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84" name="Google Shape;484;p89"/>
          <p:cNvSpPr/>
          <p:nvPr>
            <p:ph idx="3" type="pic"/>
          </p:nvPr>
        </p:nvSpPr>
        <p:spPr>
          <a:xfrm>
            <a:off x="11647470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85" name="Google Shape;485;p89"/>
          <p:cNvSpPr/>
          <p:nvPr>
            <p:ph idx="4" type="pic"/>
          </p:nvPr>
        </p:nvSpPr>
        <p:spPr>
          <a:xfrm>
            <a:off x="9887194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86" name="Google Shape;486;p89"/>
          <p:cNvSpPr/>
          <p:nvPr>
            <p:ph idx="5" type="pic"/>
          </p:nvPr>
        </p:nvSpPr>
        <p:spPr>
          <a:xfrm>
            <a:off x="8126917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87" name="Google Shape;487;p89"/>
          <p:cNvSpPr/>
          <p:nvPr>
            <p:ph idx="6" type="pic"/>
          </p:nvPr>
        </p:nvSpPr>
        <p:spPr>
          <a:xfrm>
            <a:off x="6366641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88" name="Google Shape;488;p89"/>
          <p:cNvSpPr/>
          <p:nvPr>
            <p:ph idx="7" type="pic"/>
          </p:nvPr>
        </p:nvSpPr>
        <p:spPr>
          <a:xfrm>
            <a:off x="4606365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89" name="Google Shape;489;p89"/>
          <p:cNvSpPr/>
          <p:nvPr>
            <p:ph idx="8" type="pic"/>
          </p:nvPr>
        </p:nvSpPr>
        <p:spPr>
          <a:xfrm>
            <a:off x="2846089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90" name="Google Shape;490;p89"/>
          <p:cNvSpPr/>
          <p:nvPr>
            <p:ph idx="9" type="pic"/>
          </p:nvPr>
        </p:nvSpPr>
        <p:spPr>
          <a:xfrm>
            <a:off x="1085813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91" name="Google Shape;491;p89"/>
          <p:cNvSpPr/>
          <p:nvPr>
            <p:ph idx="13" type="pic"/>
          </p:nvPr>
        </p:nvSpPr>
        <p:spPr>
          <a:xfrm>
            <a:off x="-674464" y="1101185"/>
            <a:ext cx="1604700" cy="29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92" name="Google Shape;492;p89"/>
          <p:cNvSpPr/>
          <p:nvPr>
            <p:ph idx="14" type="pic"/>
          </p:nvPr>
        </p:nvSpPr>
        <p:spPr>
          <a:xfrm>
            <a:off x="4878762" y="0"/>
            <a:ext cx="2820300" cy="511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rotWithShape="0" algn="t" dir="5400000" dist="635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5">
  <p:cSld name="Portfolio 15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0"/>
          <p:cNvSpPr/>
          <p:nvPr>
            <p:ph idx="2" type="pic"/>
          </p:nvPr>
        </p:nvSpPr>
        <p:spPr>
          <a:xfrm>
            <a:off x="2775016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95" name="Google Shape;495;p90"/>
          <p:cNvSpPr/>
          <p:nvPr>
            <p:ph idx="3" type="pic"/>
          </p:nvPr>
        </p:nvSpPr>
        <p:spPr>
          <a:xfrm>
            <a:off x="4786696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96" name="Google Shape;496;p90"/>
          <p:cNvSpPr/>
          <p:nvPr>
            <p:ph idx="4" type="pic"/>
          </p:nvPr>
        </p:nvSpPr>
        <p:spPr>
          <a:xfrm>
            <a:off x="6798376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97" name="Google Shape;497;p90"/>
          <p:cNvSpPr/>
          <p:nvPr>
            <p:ph idx="5" type="pic"/>
          </p:nvPr>
        </p:nvSpPr>
        <p:spPr>
          <a:xfrm>
            <a:off x="8810055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98" name="Google Shape;498;p90"/>
          <p:cNvSpPr/>
          <p:nvPr>
            <p:ph idx="6" type="pic"/>
          </p:nvPr>
        </p:nvSpPr>
        <p:spPr>
          <a:xfrm>
            <a:off x="10821736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499" name="Google Shape;499;p90"/>
          <p:cNvSpPr/>
          <p:nvPr>
            <p:ph idx="7" type="pic"/>
          </p:nvPr>
        </p:nvSpPr>
        <p:spPr>
          <a:xfrm>
            <a:off x="12833415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00" name="Google Shape;500;p90"/>
          <p:cNvSpPr/>
          <p:nvPr>
            <p:ph idx="8" type="pic"/>
          </p:nvPr>
        </p:nvSpPr>
        <p:spPr>
          <a:xfrm>
            <a:off x="-1248344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01" name="Google Shape;501;p90"/>
          <p:cNvSpPr/>
          <p:nvPr>
            <p:ph idx="9" type="pic"/>
          </p:nvPr>
        </p:nvSpPr>
        <p:spPr>
          <a:xfrm>
            <a:off x="763336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5.1">
  <p:cSld name="Portfolio 15.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91"/>
          <p:cNvSpPr/>
          <p:nvPr>
            <p:ph idx="2" type="pic"/>
          </p:nvPr>
        </p:nvSpPr>
        <p:spPr>
          <a:xfrm>
            <a:off x="763144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04" name="Google Shape;504;p91"/>
          <p:cNvSpPr/>
          <p:nvPr>
            <p:ph idx="3" type="pic"/>
          </p:nvPr>
        </p:nvSpPr>
        <p:spPr>
          <a:xfrm>
            <a:off x="2774825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05" name="Google Shape;505;p91"/>
          <p:cNvSpPr/>
          <p:nvPr>
            <p:ph idx="4" type="pic"/>
          </p:nvPr>
        </p:nvSpPr>
        <p:spPr>
          <a:xfrm>
            <a:off x="4786504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06" name="Google Shape;506;p91"/>
          <p:cNvSpPr/>
          <p:nvPr>
            <p:ph idx="5" type="pic"/>
          </p:nvPr>
        </p:nvSpPr>
        <p:spPr>
          <a:xfrm>
            <a:off x="6798185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07" name="Google Shape;507;p91"/>
          <p:cNvSpPr/>
          <p:nvPr>
            <p:ph idx="6" type="pic"/>
          </p:nvPr>
        </p:nvSpPr>
        <p:spPr>
          <a:xfrm>
            <a:off x="8809864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08" name="Google Shape;508;p91"/>
          <p:cNvSpPr/>
          <p:nvPr>
            <p:ph idx="7" type="pic"/>
          </p:nvPr>
        </p:nvSpPr>
        <p:spPr>
          <a:xfrm>
            <a:off x="10821545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09" name="Google Shape;509;p91"/>
          <p:cNvSpPr/>
          <p:nvPr>
            <p:ph idx="8" type="pic"/>
          </p:nvPr>
        </p:nvSpPr>
        <p:spPr>
          <a:xfrm>
            <a:off x="-3260215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0" name="Google Shape;510;p91"/>
          <p:cNvSpPr/>
          <p:nvPr>
            <p:ph idx="9" type="pic"/>
          </p:nvPr>
        </p:nvSpPr>
        <p:spPr>
          <a:xfrm>
            <a:off x="-1248536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5.2">
  <p:cSld name="Portfolio 15.2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2"/>
          <p:cNvSpPr/>
          <p:nvPr>
            <p:ph idx="2" type="pic"/>
          </p:nvPr>
        </p:nvSpPr>
        <p:spPr>
          <a:xfrm>
            <a:off x="-1242168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3" name="Google Shape;513;p92"/>
          <p:cNvSpPr/>
          <p:nvPr>
            <p:ph idx="3" type="pic"/>
          </p:nvPr>
        </p:nvSpPr>
        <p:spPr>
          <a:xfrm>
            <a:off x="769512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4" name="Google Shape;514;p92"/>
          <p:cNvSpPr/>
          <p:nvPr>
            <p:ph idx="4" type="pic"/>
          </p:nvPr>
        </p:nvSpPr>
        <p:spPr>
          <a:xfrm>
            <a:off x="2781192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5" name="Google Shape;515;p92"/>
          <p:cNvSpPr/>
          <p:nvPr>
            <p:ph idx="5" type="pic"/>
          </p:nvPr>
        </p:nvSpPr>
        <p:spPr>
          <a:xfrm>
            <a:off x="4792872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6" name="Google Shape;516;p92"/>
          <p:cNvSpPr/>
          <p:nvPr>
            <p:ph idx="6" type="pic"/>
          </p:nvPr>
        </p:nvSpPr>
        <p:spPr>
          <a:xfrm>
            <a:off x="6804552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7" name="Google Shape;517;p92"/>
          <p:cNvSpPr/>
          <p:nvPr>
            <p:ph idx="7" type="pic"/>
          </p:nvPr>
        </p:nvSpPr>
        <p:spPr>
          <a:xfrm>
            <a:off x="8816232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8" name="Google Shape;518;p92"/>
          <p:cNvSpPr/>
          <p:nvPr>
            <p:ph idx="8" type="pic"/>
          </p:nvPr>
        </p:nvSpPr>
        <p:spPr>
          <a:xfrm>
            <a:off x="-5265528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19" name="Google Shape;519;p92"/>
          <p:cNvSpPr/>
          <p:nvPr>
            <p:ph idx="9" type="pic"/>
          </p:nvPr>
        </p:nvSpPr>
        <p:spPr>
          <a:xfrm>
            <a:off x="-3253848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5.3">
  <p:cSld name="Portfolio 15.3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3"/>
          <p:cNvSpPr/>
          <p:nvPr>
            <p:ph idx="2" type="pic"/>
          </p:nvPr>
        </p:nvSpPr>
        <p:spPr>
          <a:xfrm>
            <a:off x="-3256161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22" name="Google Shape;522;p93"/>
          <p:cNvSpPr/>
          <p:nvPr>
            <p:ph idx="3" type="pic"/>
          </p:nvPr>
        </p:nvSpPr>
        <p:spPr>
          <a:xfrm>
            <a:off x="-1244481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23" name="Google Shape;523;p93"/>
          <p:cNvSpPr/>
          <p:nvPr>
            <p:ph idx="4" type="pic"/>
          </p:nvPr>
        </p:nvSpPr>
        <p:spPr>
          <a:xfrm>
            <a:off x="767199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24" name="Google Shape;524;p93"/>
          <p:cNvSpPr/>
          <p:nvPr>
            <p:ph idx="5" type="pic"/>
          </p:nvPr>
        </p:nvSpPr>
        <p:spPr>
          <a:xfrm>
            <a:off x="2778879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25" name="Google Shape;525;p93"/>
          <p:cNvSpPr/>
          <p:nvPr>
            <p:ph idx="6" type="pic"/>
          </p:nvPr>
        </p:nvSpPr>
        <p:spPr>
          <a:xfrm>
            <a:off x="4790559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26" name="Google Shape;526;p93"/>
          <p:cNvSpPr/>
          <p:nvPr>
            <p:ph idx="7" type="pic"/>
          </p:nvPr>
        </p:nvSpPr>
        <p:spPr>
          <a:xfrm>
            <a:off x="6802239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27" name="Google Shape;527;p93"/>
          <p:cNvSpPr/>
          <p:nvPr>
            <p:ph idx="8" type="pic"/>
          </p:nvPr>
        </p:nvSpPr>
        <p:spPr>
          <a:xfrm>
            <a:off x="-7279521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28" name="Google Shape;528;p93"/>
          <p:cNvSpPr/>
          <p:nvPr>
            <p:ph idx="9" type="pic"/>
          </p:nvPr>
        </p:nvSpPr>
        <p:spPr>
          <a:xfrm>
            <a:off x="-5267841" y="573881"/>
            <a:ext cx="1809000" cy="3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6">
  <p:cSld name="Portfolio 16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4"/>
          <p:cNvSpPr/>
          <p:nvPr>
            <p:ph idx="2" type="pic"/>
          </p:nvPr>
        </p:nvSpPr>
        <p:spPr>
          <a:xfrm>
            <a:off x="575072" y="1475773"/>
            <a:ext cx="2671800" cy="195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31" name="Google Shape;531;p94"/>
          <p:cNvSpPr/>
          <p:nvPr>
            <p:ph idx="3" type="pic"/>
          </p:nvPr>
        </p:nvSpPr>
        <p:spPr>
          <a:xfrm>
            <a:off x="3411141" y="1475772"/>
            <a:ext cx="2671800" cy="195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32" name="Google Shape;532;p94"/>
          <p:cNvSpPr/>
          <p:nvPr>
            <p:ph idx="4" type="pic"/>
          </p:nvPr>
        </p:nvSpPr>
        <p:spPr>
          <a:xfrm>
            <a:off x="6247210" y="1475771"/>
            <a:ext cx="2671800" cy="195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33" name="Google Shape;533;p94"/>
          <p:cNvSpPr txBox="1"/>
          <p:nvPr>
            <p:ph type="title"/>
          </p:nvPr>
        </p:nvSpPr>
        <p:spPr>
          <a:xfrm>
            <a:off x="505064" y="433652"/>
            <a:ext cx="788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4" name="Google Shape;534;p94"/>
          <p:cNvSpPr txBox="1"/>
          <p:nvPr>
            <p:ph idx="1" type="subTitle"/>
          </p:nvPr>
        </p:nvSpPr>
        <p:spPr>
          <a:xfrm>
            <a:off x="505064" y="990521"/>
            <a:ext cx="35655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7 1/4">
  <p:cSld name="Portfolio 17 1/4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5"/>
          <p:cNvSpPr/>
          <p:nvPr>
            <p:ph idx="2" type="pic"/>
          </p:nvPr>
        </p:nvSpPr>
        <p:spPr>
          <a:xfrm>
            <a:off x="-7952" y="6858"/>
            <a:ext cx="2290500" cy="513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7 2/4">
  <p:cSld name="Portfolio 17 2/4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6"/>
          <p:cNvSpPr/>
          <p:nvPr>
            <p:ph idx="2" type="pic"/>
          </p:nvPr>
        </p:nvSpPr>
        <p:spPr>
          <a:xfrm>
            <a:off x="2282620" y="6858"/>
            <a:ext cx="2290500" cy="513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7 3/4">
  <p:cSld name="Portfolio 17 3/4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7"/>
          <p:cNvSpPr/>
          <p:nvPr>
            <p:ph idx="2" type="pic"/>
          </p:nvPr>
        </p:nvSpPr>
        <p:spPr>
          <a:xfrm>
            <a:off x="4573192" y="6858"/>
            <a:ext cx="2290500" cy="513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7 4/4">
  <p:cSld name="Portfolio 17 4/4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8"/>
          <p:cNvSpPr/>
          <p:nvPr>
            <p:ph idx="2" type="pic"/>
          </p:nvPr>
        </p:nvSpPr>
        <p:spPr>
          <a:xfrm>
            <a:off x="6863764" y="6858"/>
            <a:ext cx="2290500" cy="513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8">
  <p:cSld name="Portfolio 18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9"/>
          <p:cNvSpPr/>
          <p:nvPr>
            <p:ph idx="2" type="pic"/>
          </p:nvPr>
        </p:nvSpPr>
        <p:spPr>
          <a:xfrm>
            <a:off x="2572954" y="1707356"/>
            <a:ext cx="19413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45" name="Google Shape;545;p99"/>
          <p:cNvSpPr/>
          <p:nvPr>
            <p:ph idx="3" type="pic"/>
          </p:nvPr>
        </p:nvSpPr>
        <p:spPr>
          <a:xfrm>
            <a:off x="4570840" y="573881"/>
            <a:ext cx="19413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46" name="Google Shape;546;p99"/>
          <p:cNvSpPr/>
          <p:nvPr>
            <p:ph idx="4" type="pic"/>
          </p:nvPr>
        </p:nvSpPr>
        <p:spPr>
          <a:xfrm>
            <a:off x="6568724" y="1707356"/>
            <a:ext cx="19413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47" name="Google Shape;547;p99"/>
          <p:cNvSpPr/>
          <p:nvPr>
            <p:ph idx="5" type="pic"/>
          </p:nvPr>
        </p:nvSpPr>
        <p:spPr>
          <a:xfrm>
            <a:off x="575069" y="573881"/>
            <a:ext cx="1941300" cy="28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19">
  <p:cSld name="Portfolio 19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0"/>
          <p:cNvSpPr/>
          <p:nvPr>
            <p:ph idx="2" type="pic"/>
          </p:nvPr>
        </p:nvSpPr>
        <p:spPr>
          <a:xfrm>
            <a:off x="575068" y="573881"/>
            <a:ext cx="2541600" cy="18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0" name="Google Shape;550;p100"/>
          <p:cNvSpPr/>
          <p:nvPr>
            <p:ph idx="3" type="pic"/>
          </p:nvPr>
        </p:nvSpPr>
        <p:spPr>
          <a:xfrm>
            <a:off x="575067" y="2638484"/>
            <a:ext cx="2541600" cy="18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1" name="Google Shape;551;p100"/>
          <p:cNvSpPr/>
          <p:nvPr>
            <p:ph idx="4" type="pic"/>
          </p:nvPr>
        </p:nvSpPr>
        <p:spPr>
          <a:xfrm>
            <a:off x="3273199" y="568500"/>
            <a:ext cx="2541600" cy="18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2" name="Google Shape;552;p100"/>
          <p:cNvSpPr/>
          <p:nvPr>
            <p:ph idx="5" type="pic"/>
          </p:nvPr>
        </p:nvSpPr>
        <p:spPr>
          <a:xfrm>
            <a:off x="3273198" y="2633104"/>
            <a:ext cx="2541600" cy="18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3" name="Google Shape;553;p100"/>
          <p:cNvSpPr/>
          <p:nvPr>
            <p:ph idx="6" type="pic"/>
          </p:nvPr>
        </p:nvSpPr>
        <p:spPr>
          <a:xfrm>
            <a:off x="5971329" y="563119"/>
            <a:ext cx="2541600" cy="18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4" name="Google Shape;554;p100"/>
          <p:cNvSpPr/>
          <p:nvPr>
            <p:ph idx="7" type="pic"/>
          </p:nvPr>
        </p:nvSpPr>
        <p:spPr>
          <a:xfrm>
            <a:off x="5971329" y="2627723"/>
            <a:ext cx="2541600" cy="18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20">
  <p:cSld name="Portfolio 20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1"/>
          <p:cNvSpPr/>
          <p:nvPr>
            <p:ph idx="2" type="pic"/>
          </p:nvPr>
        </p:nvSpPr>
        <p:spPr>
          <a:xfrm>
            <a:off x="366728" y="575072"/>
            <a:ext cx="1331100" cy="340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7" name="Google Shape;557;p101"/>
          <p:cNvSpPr/>
          <p:nvPr>
            <p:ph idx="3" type="pic"/>
          </p:nvPr>
        </p:nvSpPr>
        <p:spPr>
          <a:xfrm>
            <a:off x="1785762" y="5953"/>
            <a:ext cx="1331100" cy="34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8" name="Google Shape;558;p101"/>
          <p:cNvSpPr/>
          <p:nvPr>
            <p:ph idx="4" type="pic"/>
          </p:nvPr>
        </p:nvSpPr>
        <p:spPr>
          <a:xfrm>
            <a:off x="4623831" y="5953"/>
            <a:ext cx="1331100" cy="34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59" name="Google Shape;559;p101"/>
          <p:cNvSpPr/>
          <p:nvPr>
            <p:ph idx="5" type="pic"/>
          </p:nvPr>
        </p:nvSpPr>
        <p:spPr>
          <a:xfrm>
            <a:off x="7461901" y="5953"/>
            <a:ext cx="1331100" cy="34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60" name="Google Shape;560;p101"/>
          <p:cNvSpPr/>
          <p:nvPr>
            <p:ph idx="6" type="pic"/>
          </p:nvPr>
        </p:nvSpPr>
        <p:spPr>
          <a:xfrm>
            <a:off x="3204797" y="575072"/>
            <a:ext cx="1331100" cy="340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61" name="Google Shape;561;p101"/>
          <p:cNvSpPr/>
          <p:nvPr>
            <p:ph idx="7" type="pic"/>
          </p:nvPr>
        </p:nvSpPr>
        <p:spPr>
          <a:xfrm>
            <a:off x="6042865" y="575072"/>
            <a:ext cx="1331100" cy="340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58.xml"/><Relationship Id="rId107" Type="http://schemas.openxmlformats.org/officeDocument/2006/relationships/slideLayout" Target="../slideLayouts/slideLayout120.xml"/><Relationship Id="rId106" Type="http://schemas.openxmlformats.org/officeDocument/2006/relationships/slideLayout" Target="../slideLayouts/slideLayout119.xml"/><Relationship Id="rId105" Type="http://schemas.openxmlformats.org/officeDocument/2006/relationships/slideLayout" Target="../slideLayouts/slideLayout118.xml"/><Relationship Id="rId104" Type="http://schemas.openxmlformats.org/officeDocument/2006/relationships/slideLayout" Target="../slideLayouts/slideLayout117.xml"/><Relationship Id="rId109" Type="http://schemas.openxmlformats.org/officeDocument/2006/relationships/slideLayout" Target="../slideLayouts/slideLayout122.xml"/><Relationship Id="rId108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62.xml"/><Relationship Id="rId103" Type="http://schemas.openxmlformats.org/officeDocument/2006/relationships/slideLayout" Target="../slideLayouts/slideLayout116.xml"/><Relationship Id="rId102" Type="http://schemas.openxmlformats.org/officeDocument/2006/relationships/slideLayout" Target="../slideLayouts/slideLayout115.xml"/><Relationship Id="rId101" Type="http://schemas.openxmlformats.org/officeDocument/2006/relationships/slideLayout" Target="../slideLayouts/slideLayout114.xml"/><Relationship Id="rId100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29" Type="http://schemas.openxmlformats.org/officeDocument/2006/relationships/slideLayout" Target="../slideLayouts/slideLayout142.xml"/><Relationship Id="rId128" Type="http://schemas.openxmlformats.org/officeDocument/2006/relationships/slideLayout" Target="../slideLayouts/slideLayout141.xml"/><Relationship Id="rId127" Type="http://schemas.openxmlformats.org/officeDocument/2006/relationships/slideLayout" Target="../slideLayouts/slideLayout140.xml"/><Relationship Id="rId126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39.xml"/><Relationship Id="rId121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38.xml"/><Relationship Id="rId120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0.xml"/><Relationship Id="rId125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42.xml"/><Relationship Id="rId124" Type="http://schemas.openxmlformats.org/officeDocument/2006/relationships/slideLayout" Target="../slideLayouts/slideLayout137.xml"/><Relationship Id="rId123" Type="http://schemas.openxmlformats.org/officeDocument/2006/relationships/slideLayout" Target="../slideLayouts/slideLayout136.xml"/><Relationship Id="rId122" Type="http://schemas.openxmlformats.org/officeDocument/2006/relationships/slideLayout" Target="../slideLayouts/slideLayout135.xml"/><Relationship Id="rId95" Type="http://schemas.openxmlformats.org/officeDocument/2006/relationships/slideLayout" Target="../slideLayouts/slideLayout108.xml"/><Relationship Id="rId94" Type="http://schemas.openxmlformats.org/officeDocument/2006/relationships/slideLayout" Target="../slideLayouts/slideLayout107.xml"/><Relationship Id="rId97" Type="http://schemas.openxmlformats.org/officeDocument/2006/relationships/slideLayout" Target="../slideLayouts/slideLayout110.xml"/><Relationship Id="rId9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24.xml"/><Relationship Id="rId9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23.xml"/><Relationship Id="rId9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91" Type="http://schemas.openxmlformats.org/officeDocument/2006/relationships/slideLayout" Target="../slideLayouts/slideLayout104.xml"/><Relationship Id="rId90" Type="http://schemas.openxmlformats.org/officeDocument/2006/relationships/slideLayout" Target="../slideLayouts/slideLayout103.xml"/><Relationship Id="rId93" Type="http://schemas.openxmlformats.org/officeDocument/2006/relationships/slideLayout" Target="../slideLayouts/slideLayout106.xml"/><Relationship Id="rId92" Type="http://schemas.openxmlformats.org/officeDocument/2006/relationships/slideLayout" Target="../slideLayouts/slideLayout105.xml"/><Relationship Id="rId118" Type="http://schemas.openxmlformats.org/officeDocument/2006/relationships/slideLayout" Target="../slideLayouts/slideLayout131.xml"/><Relationship Id="rId117" Type="http://schemas.openxmlformats.org/officeDocument/2006/relationships/slideLayout" Target="../slideLayouts/slideLayout130.xml"/><Relationship Id="rId116" Type="http://schemas.openxmlformats.org/officeDocument/2006/relationships/slideLayout" Target="../slideLayouts/slideLayout129.xml"/><Relationship Id="rId115" Type="http://schemas.openxmlformats.org/officeDocument/2006/relationships/slideLayout" Target="../slideLayouts/slideLayout128.xml"/><Relationship Id="rId119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28.xml"/><Relationship Id="rId110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14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31.xml"/><Relationship Id="rId113" Type="http://schemas.openxmlformats.org/officeDocument/2006/relationships/slideLayout" Target="../slideLayouts/slideLayout126.xml"/><Relationship Id="rId112" Type="http://schemas.openxmlformats.org/officeDocument/2006/relationships/slideLayout" Target="../slideLayouts/slideLayout125.xml"/><Relationship Id="rId111" Type="http://schemas.openxmlformats.org/officeDocument/2006/relationships/slideLayout" Target="../slideLayouts/slideLayout124.xml"/><Relationship Id="rId84" Type="http://schemas.openxmlformats.org/officeDocument/2006/relationships/slideLayout" Target="../slideLayouts/slideLayout97.xml"/><Relationship Id="rId83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9.xml"/><Relationship Id="rId85" Type="http://schemas.openxmlformats.org/officeDocument/2006/relationships/slideLayout" Target="../slideLayouts/slideLayout98.xml"/><Relationship Id="rId88" Type="http://schemas.openxmlformats.org/officeDocument/2006/relationships/slideLayout" Target="../slideLayouts/slideLayout101.xml"/><Relationship Id="rId150" Type="http://schemas.openxmlformats.org/officeDocument/2006/relationships/slideLayout" Target="../slideLayouts/slideLayout163.xml"/><Relationship Id="rId87" Type="http://schemas.openxmlformats.org/officeDocument/2006/relationships/slideLayout" Target="../slideLayouts/slideLayout100.xml"/><Relationship Id="rId89" Type="http://schemas.openxmlformats.org/officeDocument/2006/relationships/slideLayout" Target="../slideLayouts/slideLayout102.xml"/><Relationship Id="rId80" Type="http://schemas.openxmlformats.org/officeDocument/2006/relationships/slideLayout" Target="../slideLayouts/slideLayout93.xml"/><Relationship Id="rId82" Type="http://schemas.openxmlformats.org/officeDocument/2006/relationships/slideLayout" Target="../slideLayouts/slideLayout95.xml"/><Relationship Id="rId8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14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7.xml"/><Relationship Id="rId14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22.xml"/><Relationship Id="rId143" Type="http://schemas.openxmlformats.org/officeDocument/2006/relationships/slideLayout" Target="../slideLayouts/slideLayout156.xml"/><Relationship Id="rId142" Type="http://schemas.openxmlformats.org/officeDocument/2006/relationships/slideLayout" Target="../slideLayouts/slideLayout155.xml"/><Relationship Id="rId141" Type="http://schemas.openxmlformats.org/officeDocument/2006/relationships/slideLayout" Target="../slideLayouts/slideLayout154.xml"/><Relationship Id="rId140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8.xml"/><Relationship Id="rId147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9.xml"/><Relationship Id="rId14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20.xml"/><Relationship Id="rId145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21.xml"/><Relationship Id="rId144" Type="http://schemas.openxmlformats.org/officeDocument/2006/relationships/slideLayout" Target="../slideLayouts/slideLayout157.xml"/><Relationship Id="rId73" Type="http://schemas.openxmlformats.org/officeDocument/2006/relationships/slideLayout" Target="../slideLayouts/slideLayout86.xml"/><Relationship Id="rId72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8.xml"/><Relationship Id="rId74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90.xml"/><Relationship Id="rId76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2.xml"/><Relationship Id="rId78" Type="http://schemas.openxmlformats.org/officeDocument/2006/relationships/slideLayout" Target="../slideLayouts/slideLayout91.xml"/><Relationship Id="rId71" Type="http://schemas.openxmlformats.org/officeDocument/2006/relationships/slideLayout" Target="../slideLayouts/slideLayout84.xml"/><Relationship Id="rId70" Type="http://schemas.openxmlformats.org/officeDocument/2006/relationships/slideLayout" Target="../slideLayouts/slideLayout83.xml"/><Relationship Id="rId139" Type="http://schemas.openxmlformats.org/officeDocument/2006/relationships/slideLayout" Target="../slideLayouts/slideLayout152.xml"/><Relationship Id="rId138" Type="http://schemas.openxmlformats.org/officeDocument/2006/relationships/slideLayout" Target="../slideLayouts/slideLayout151.xml"/><Relationship Id="rId137" Type="http://schemas.openxmlformats.org/officeDocument/2006/relationships/slideLayout" Target="../slideLayouts/slideLayout150.xml"/><Relationship Id="rId132" Type="http://schemas.openxmlformats.org/officeDocument/2006/relationships/slideLayout" Target="../slideLayouts/slideLayout145.xml"/><Relationship Id="rId131" Type="http://schemas.openxmlformats.org/officeDocument/2006/relationships/slideLayout" Target="../slideLayouts/slideLayout144.xml"/><Relationship Id="rId130" Type="http://schemas.openxmlformats.org/officeDocument/2006/relationships/slideLayout" Target="../slideLayouts/slideLayout143.xml"/><Relationship Id="rId136" Type="http://schemas.openxmlformats.org/officeDocument/2006/relationships/slideLayout" Target="../slideLayouts/slideLayout149.xml"/><Relationship Id="rId135" Type="http://schemas.openxmlformats.org/officeDocument/2006/relationships/slideLayout" Target="../slideLayouts/slideLayout148.xml"/><Relationship Id="rId134" Type="http://schemas.openxmlformats.org/officeDocument/2006/relationships/slideLayout" Target="../slideLayouts/slideLayout147.xml"/><Relationship Id="rId133" Type="http://schemas.openxmlformats.org/officeDocument/2006/relationships/slideLayout" Target="../slideLayouts/slideLayout146.xml"/><Relationship Id="rId62" Type="http://schemas.openxmlformats.org/officeDocument/2006/relationships/slideLayout" Target="../slideLayouts/slideLayout75.xml"/><Relationship Id="rId61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7.xml"/><Relationship Id="rId63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9.xml"/><Relationship Id="rId65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81.xml"/><Relationship Id="rId67" Type="http://schemas.openxmlformats.org/officeDocument/2006/relationships/slideLayout" Target="../slideLayouts/slideLayout80.xml"/><Relationship Id="rId60" Type="http://schemas.openxmlformats.org/officeDocument/2006/relationships/slideLayout" Target="../slideLayouts/slideLayout73.xml"/><Relationship Id="rId69" Type="http://schemas.openxmlformats.org/officeDocument/2006/relationships/slideLayout" Target="../slideLayouts/slideLayout82.xml"/><Relationship Id="rId162" Type="http://schemas.openxmlformats.org/officeDocument/2006/relationships/theme" Target="../theme/theme2.xml"/><Relationship Id="rId51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8.xml"/><Relationship Id="rId161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67.xml"/><Relationship Id="rId160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69.xml"/><Relationship Id="rId159" Type="http://schemas.openxmlformats.org/officeDocument/2006/relationships/slideLayout" Target="../slideLayouts/slideLayout172.xml"/><Relationship Id="rId59" Type="http://schemas.openxmlformats.org/officeDocument/2006/relationships/slideLayout" Target="../slideLayouts/slideLayout72.xml"/><Relationship Id="rId154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71.xml"/><Relationship Id="rId153" Type="http://schemas.openxmlformats.org/officeDocument/2006/relationships/slideLayout" Target="../slideLayouts/slideLayout166.xml"/><Relationship Id="rId152" Type="http://schemas.openxmlformats.org/officeDocument/2006/relationships/slideLayout" Target="../slideLayouts/slideLayout165.xml"/><Relationship Id="rId151" Type="http://schemas.openxmlformats.org/officeDocument/2006/relationships/slideLayout" Target="../slideLayouts/slideLayout164.xml"/><Relationship Id="rId158" Type="http://schemas.openxmlformats.org/officeDocument/2006/relationships/slideLayout" Target="../slideLayouts/slideLayout171.xml"/><Relationship Id="rId157" Type="http://schemas.openxmlformats.org/officeDocument/2006/relationships/slideLayout" Target="../slideLayouts/slideLayout170.xml"/><Relationship Id="rId156" Type="http://schemas.openxmlformats.org/officeDocument/2006/relationships/slideLayout" Target="../slideLayouts/slideLayout169.xml"/><Relationship Id="rId155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  <p:sldLayoutId id="2147483820" r:id="rId160"/>
    <p:sldLayoutId id="2147483821" r:id="rId16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">
          <p15:clr>
            <a:srgbClr val="F26B43"/>
          </p15:clr>
        </p15:guide>
        <p15:guide id="2" pos="362">
          <p15:clr>
            <a:srgbClr val="F26B43"/>
          </p15:clr>
        </p15:guide>
        <p15:guide id="3" pos="720">
          <p15:clr>
            <a:srgbClr val="F26B43"/>
          </p15:clr>
        </p15:guide>
        <p15:guide id="4" pos="1077">
          <p15:clr>
            <a:srgbClr val="F26B43"/>
          </p15:clr>
        </p15:guide>
        <p15:guide id="5" pos="1422">
          <p15:clr>
            <a:srgbClr val="F26B43"/>
          </p15:clr>
        </p15:guide>
        <p15:guide id="6" pos="1792">
          <p15:clr>
            <a:srgbClr val="F26B43"/>
          </p15:clr>
        </p15:guide>
        <p15:guide id="7" pos="2149">
          <p15:clr>
            <a:srgbClr val="F26B43"/>
          </p15:clr>
        </p15:guide>
        <p15:guide id="8" pos="2506">
          <p15:clr>
            <a:srgbClr val="F26B43"/>
          </p15:clr>
        </p15:guide>
        <p15:guide id="9" pos="2863">
          <p15:clr>
            <a:srgbClr val="F26B43"/>
          </p15:clr>
        </p15:guide>
        <p15:guide id="10" pos="3221">
          <p15:clr>
            <a:srgbClr val="F26B43"/>
          </p15:clr>
        </p15:guide>
        <p15:guide id="11" pos="3577">
          <p15:clr>
            <a:srgbClr val="F26B43"/>
          </p15:clr>
        </p15:guide>
        <p15:guide id="12" pos="3935">
          <p15:clr>
            <a:srgbClr val="F26B43"/>
          </p15:clr>
        </p15:guide>
        <p15:guide id="13" pos="4291">
          <p15:clr>
            <a:srgbClr val="F26B43"/>
          </p15:clr>
        </p15:guide>
        <p15:guide id="14" pos="4649">
          <p15:clr>
            <a:srgbClr val="F26B43"/>
          </p15:clr>
        </p15:guide>
        <p15:guide id="15" pos="5006">
          <p15:clr>
            <a:srgbClr val="F26B43"/>
          </p15:clr>
        </p15:guide>
        <p15:guide id="16" pos="5363">
          <p15:clr>
            <a:srgbClr val="F26B43"/>
          </p15:clr>
        </p15:guide>
        <p15:guide id="17" pos="5737">
          <p15:clr>
            <a:srgbClr val="F26B43"/>
          </p15:clr>
        </p15:guide>
        <p15:guide id="18" orient="horz" pos="4">
          <p15:clr>
            <a:srgbClr val="F26B43"/>
          </p15:clr>
        </p15:guide>
        <p15:guide id="19" orient="horz" pos="361">
          <p15:clr>
            <a:srgbClr val="F26B43"/>
          </p15:clr>
        </p15:guide>
        <p15:guide id="20" orient="horz" pos="719">
          <p15:clr>
            <a:srgbClr val="F26B43"/>
          </p15:clr>
        </p15:guide>
        <p15:guide id="21" orient="horz" pos="1075">
          <p15:clr>
            <a:srgbClr val="F26B43"/>
          </p15:clr>
        </p15:guide>
        <p15:guide id="22" orient="horz" pos="1433">
          <p15:clr>
            <a:srgbClr val="F26B43"/>
          </p15:clr>
        </p15:guide>
        <p15:guide id="23" orient="horz" pos="1790">
          <p15:clr>
            <a:srgbClr val="F26B43"/>
          </p15:clr>
        </p15:guide>
        <p15:guide id="24" orient="horz" pos="2160">
          <p15:clr>
            <a:srgbClr val="F26B43"/>
          </p15:clr>
        </p15:guide>
        <p15:guide id="25" orient="horz" pos="2504">
          <p15:clr>
            <a:srgbClr val="F26B43"/>
          </p15:clr>
        </p15:guide>
        <p15:guide id="26" orient="horz" pos="2862">
          <p15:clr>
            <a:srgbClr val="F26B43"/>
          </p15:clr>
        </p15:guide>
        <p15:guide id="27" orient="horz" pos="32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177"/>
          <p:cNvGrpSpPr/>
          <p:nvPr/>
        </p:nvGrpSpPr>
        <p:grpSpPr>
          <a:xfrm>
            <a:off x="108725" y="2012759"/>
            <a:ext cx="2256300" cy="1454100"/>
            <a:chOff x="108725" y="2012759"/>
            <a:chExt cx="2256300" cy="1454100"/>
          </a:xfrm>
        </p:grpSpPr>
        <p:sp>
          <p:nvSpPr>
            <p:cNvPr id="946" name="Google Shape;946;p177"/>
            <p:cNvSpPr/>
            <p:nvPr/>
          </p:nvSpPr>
          <p:spPr>
            <a:xfrm>
              <a:off x="108725" y="2012759"/>
              <a:ext cx="2256300" cy="145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47" name="Google Shape;947;p177"/>
            <p:cNvSpPr txBox="1"/>
            <p:nvPr/>
          </p:nvSpPr>
          <p:spPr>
            <a:xfrm>
              <a:off x="179070" y="2552174"/>
              <a:ext cx="1775400" cy="392400"/>
            </a:xfrm>
            <a:prstGeom prst="rect">
              <a:avLst/>
            </a:prstGeom>
            <a:noFill/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 og teymi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948" name="Google Shape;948;p177"/>
          <p:cNvSpPr/>
          <p:nvPr/>
        </p:nvSpPr>
        <p:spPr>
          <a:xfrm>
            <a:off x="2493200" y="2021325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49" name="Google Shape;949;p177"/>
          <p:cNvSpPr txBox="1"/>
          <p:nvPr/>
        </p:nvSpPr>
        <p:spPr>
          <a:xfrm>
            <a:off x="2572950" y="2102550"/>
            <a:ext cx="27528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Ekki fara í síma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Ekki kanna umræðu 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Ekki skoða hvað álitið er á netinu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Það er ekki að fara að hjálpa þér neitt!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50" name="Google Shape;950;p177"/>
          <p:cNvSpPr txBox="1"/>
          <p:nvPr/>
        </p:nvSpPr>
        <p:spPr>
          <a:xfrm>
            <a:off x="2700825" y="108275"/>
            <a:ext cx="27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Byrjun</a:t>
            </a:r>
            <a:endParaRPr b="1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1" name="Google Shape;951;p177"/>
          <p:cNvSpPr txBox="1"/>
          <p:nvPr/>
        </p:nvSpPr>
        <p:spPr>
          <a:xfrm>
            <a:off x="5954900" y="125975"/>
            <a:ext cx="27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Eftir og áður en farið er út</a:t>
            </a:r>
            <a:endParaRPr b="1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178"/>
          <p:cNvGrpSpPr/>
          <p:nvPr/>
        </p:nvGrpSpPr>
        <p:grpSpPr>
          <a:xfrm>
            <a:off x="108725" y="2012759"/>
            <a:ext cx="2256300" cy="1454100"/>
            <a:chOff x="108725" y="2012759"/>
            <a:chExt cx="2256300" cy="1454100"/>
          </a:xfrm>
        </p:grpSpPr>
        <p:sp>
          <p:nvSpPr>
            <p:cNvPr id="957" name="Google Shape;957;p178"/>
            <p:cNvSpPr/>
            <p:nvPr/>
          </p:nvSpPr>
          <p:spPr>
            <a:xfrm>
              <a:off x="108725" y="2012759"/>
              <a:ext cx="2256300" cy="145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8" name="Google Shape;958;p178"/>
            <p:cNvSpPr txBox="1"/>
            <p:nvPr/>
          </p:nvSpPr>
          <p:spPr>
            <a:xfrm>
              <a:off x="179070" y="2552174"/>
              <a:ext cx="17754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 og teymi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959" name="Google Shape;959;p178"/>
          <p:cNvGrpSpPr/>
          <p:nvPr/>
        </p:nvGrpSpPr>
        <p:grpSpPr>
          <a:xfrm>
            <a:off x="108725" y="3536560"/>
            <a:ext cx="2256300" cy="1454100"/>
            <a:chOff x="108725" y="3536560"/>
            <a:chExt cx="2256300" cy="1454100"/>
          </a:xfrm>
        </p:grpSpPr>
        <p:sp>
          <p:nvSpPr>
            <p:cNvPr id="960" name="Google Shape;960;p178"/>
            <p:cNvSpPr/>
            <p:nvPr/>
          </p:nvSpPr>
          <p:spPr>
            <a:xfrm>
              <a:off x="108725" y="3536560"/>
              <a:ext cx="2256300" cy="145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61" name="Google Shape;961;p178"/>
            <p:cNvSpPr txBox="1"/>
            <p:nvPr/>
          </p:nvSpPr>
          <p:spPr>
            <a:xfrm>
              <a:off x="179070" y="4205191"/>
              <a:ext cx="17754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AD og AD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962" name="Google Shape;962;p178"/>
          <p:cNvGrpSpPr/>
          <p:nvPr/>
        </p:nvGrpSpPr>
        <p:grpSpPr>
          <a:xfrm>
            <a:off x="108725" y="488957"/>
            <a:ext cx="2256300" cy="1454100"/>
            <a:chOff x="108725" y="488957"/>
            <a:chExt cx="2256300" cy="1454100"/>
          </a:xfrm>
        </p:grpSpPr>
        <p:sp>
          <p:nvSpPr>
            <p:cNvPr id="963" name="Google Shape;963;p178"/>
            <p:cNvSpPr/>
            <p:nvPr/>
          </p:nvSpPr>
          <p:spPr>
            <a:xfrm>
              <a:off x="108725" y="488957"/>
              <a:ext cx="2256300" cy="145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64" name="Google Shape;964;p178"/>
            <p:cNvSpPr txBox="1"/>
            <p:nvPr/>
          </p:nvSpPr>
          <p:spPr>
            <a:xfrm>
              <a:off x="179070" y="899156"/>
              <a:ext cx="1775400" cy="7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Dómari sjálfur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965" name="Google Shape;965;p178"/>
          <p:cNvSpPr/>
          <p:nvPr/>
        </p:nvSpPr>
        <p:spPr>
          <a:xfrm>
            <a:off x="2489650" y="488950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6" name="Google Shape;966;p178"/>
          <p:cNvSpPr txBox="1"/>
          <p:nvPr/>
        </p:nvSpPr>
        <p:spPr>
          <a:xfrm>
            <a:off x="2569400" y="570175"/>
            <a:ext cx="27528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Hvernig er leikurinn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Heitur/rólegur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Afhverju?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7" name="Google Shape;967;p178"/>
          <p:cNvSpPr/>
          <p:nvPr/>
        </p:nvSpPr>
        <p:spPr>
          <a:xfrm>
            <a:off x="5875150" y="488950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8" name="Google Shape;968;p178"/>
          <p:cNvSpPr txBox="1"/>
          <p:nvPr/>
        </p:nvSpPr>
        <p:spPr>
          <a:xfrm>
            <a:off x="5954900" y="570175"/>
            <a:ext cx="27528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Núllstilling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Gleyma ef það er einhver möguleg mistök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Ekki overreacta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9" name="Google Shape;969;p178"/>
          <p:cNvSpPr txBox="1"/>
          <p:nvPr/>
        </p:nvSpPr>
        <p:spPr>
          <a:xfrm>
            <a:off x="2700825" y="108275"/>
            <a:ext cx="27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Byrjun</a:t>
            </a:r>
            <a:endParaRPr b="1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0" name="Google Shape;970;p178"/>
          <p:cNvSpPr txBox="1"/>
          <p:nvPr/>
        </p:nvSpPr>
        <p:spPr>
          <a:xfrm>
            <a:off x="5954900" y="125975"/>
            <a:ext cx="27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Eftir og áður en farið er út</a:t>
            </a:r>
            <a:endParaRPr b="1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179"/>
          <p:cNvGrpSpPr/>
          <p:nvPr/>
        </p:nvGrpSpPr>
        <p:grpSpPr>
          <a:xfrm>
            <a:off x="108725" y="2012759"/>
            <a:ext cx="2256300" cy="1454100"/>
            <a:chOff x="108725" y="2012759"/>
            <a:chExt cx="2256300" cy="1454100"/>
          </a:xfrm>
        </p:grpSpPr>
        <p:sp>
          <p:nvSpPr>
            <p:cNvPr id="976" name="Google Shape;976;p179"/>
            <p:cNvSpPr/>
            <p:nvPr/>
          </p:nvSpPr>
          <p:spPr>
            <a:xfrm>
              <a:off x="108725" y="2012759"/>
              <a:ext cx="2256300" cy="145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77" name="Google Shape;977;p179"/>
            <p:cNvSpPr txBox="1"/>
            <p:nvPr/>
          </p:nvSpPr>
          <p:spPr>
            <a:xfrm>
              <a:off x="179070" y="2552174"/>
              <a:ext cx="1775400" cy="392400"/>
            </a:xfrm>
            <a:prstGeom prst="rect">
              <a:avLst/>
            </a:prstGeom>
            <a:noFill/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 og teymi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978" name="Google Shape;978;p179"/>
          <p:cNvGrpSpPr/>
          <p:nvPr/>
        </p:nvGrpSpPr>
        <p:grpSpPr>
          <a:xfrm>
            <a:off x="108725" y="3536560"/>
            <a:ext cx="2256300" cy="1454100"/>
            <a:chOff x="108725" y="3536560"/>
            <a:chExt cx="2256300" cy="1454100"/>
          </a:xfrm>
        </p:grpSpPr>
        <p:sp>
          <p:nvSpPr>
            <p:cNvPr id="979" name="Google Shape;979;p179"/>
            <p:cNvSpPr/>
            <p:nvPr/>
          </p:nvSpPr>
          <p:spPr>
            <a:xfrm>
              <a:off x="108725" y="3536560"/>
              <a:ext cx="2256300" cy="145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0" name="Google Shape;980;p179"/>
            <p:cNvSpPr txBox="1"/>
            <p:nvPr/>
          </p:nvSpPr>
          <p:spPr>
            <a:xfrm>
              <a:off x="179070" y="4205191"/>
              <a:ext cx="17754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AD og AD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981" name="Google Shape;981;p179"/>
          <p:cNvSpPr/>
          <p:nvPr/>
        </p:nvSpPr>
        <p:spPr>
          <a:xfrm>
            <a:off x="108725" y="488957"/>
            <a:ext cx="22563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2" name="Google Shape;982;p179"/>
          <p:cNvSpPr txBox="1"/>
          <p:nvPr/>
        </p:nvSpPr>
        <p:spPr>
          <a:xfrm>
            <a:off x="179070" y="899156"/>
            <a:ext cx="1775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rPr lang="en" sz="2100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Dómari sjálfur</a:t>
            </a:r>
            <a:endParaRPr b="0" i="0" sz="2100" u="none" cap="none" strike="noStrike"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3" name="Google Shape;983;p179"/>
          <p:cNvSpPr/>
          <p:nvPr/>
        </p:nvSpPr>
        <p:spPr>
          <a:xfrm>
            <a:off x="2489650" y="488950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4" name="Google Shape;984;p179"/>
          <p:cNvSpPr txBox="1"/>
          <p:nvPr/>
        </p:nvSpPr>
        <p:spPr>
          <a:xfrm>
            <a:off x="2569400" y="570175"/>
            <a:ext cx="27528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Hvernig er leikurinn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Heitur/rólegur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Afhverju?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5" name="Google Shape;985;p179"/>
          <p:cNvSpPr/>
          <p:nvPr/>
        </p:nvSpPr>
        <p:spPr>
          <a:xfrm>
            <a:off x="5875150" y="488950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6" name="Google Shape;986;p179"/>
          <p:cNvSpPr txBox="1"/>
          <p:nvPr/>
        </p:nvSpPr>
        <p:spPr>
          <a:xfrm>
            <a:off x="5954900" y="570175"/>
            <a:ext cx="27528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Núllstilling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Gleyma ef það er einhver möguleg mistök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Ekki overreacta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7" name="Google Shape;987;p179"/>
          <p:cNvSpPr/>
          <p:nvPr/>
        </p:nvSpPr>
        <p:spPr>
          <a:xfrm>
            <a:off x="2493200" y="2021325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8" name="Google Shape;988;p179"/>
          <p:cNvSpPr txBox="1"/>
          <p:nvPr/>
        </p:nvSpPr>
        <p:spPr>
          <a:xfrm>
            <a:off x="2572950" y="2102550"/>
            <a:ext cx="27528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Vandræðagemsar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Tiltöl / Spjöld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Eitthvað undirliggjandi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Ef leikur heitur af hverju?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Leikur rólegur að minna sig á að slaka ekki á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9" name="Google Shape;989;p179"/>
          <p:cNvSpPr/>
          <p:nvPr/>
        </p:nvSpPr>
        <p:spPr>
          <a:xfrm>
            <a:off x="5878700" y="2021325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90" name="Google Shape;990;p179"/>
          <p:cNvSpPr txBox="1"/>
          <p:nvPr/>
        </p:nvSpPr>
        <p:spPr>
          <a:xfrm>
            <a:off x="5958450" y="2102550"/>
            <a:ext cx="28899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Hvernig á að nálgast seinni hálfleik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Hvað má betur fara í samstarfi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Samskipti - betur sagt en þagað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Hjálp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Fókus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91" name="Google Shape;991;p179"/>
          <p:cNvSpPr txBox="1"/>
          <p:nvPr/>
        </p:nvSpPr>
        <p:spPr>
          <a:xfrm>
            <a:off x="2700825" y="108275"/>
            <a:ext cx="27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Byrjun</a:t>
            </a:r>
            <a:endParaRPr b="1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2" name="Google Shape;992;p179"/>
          <p:cNvSpPr txBox="1"/>
          <p:nvPr/>
        </p:nvSpPr>
        <p:spPr>
          <a:xfrm>
            <a:off x="5954900" y="125975"/>
            <a:ext cx="27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Eftir og áður en farið er út</a:t>
            </a:r>
            <a:endParaRPr b="1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80"/>
          <p:cNvGrpSpPr/>
          <p:nvPr/>
        </p:nvGrpSpPr>
        <p:grpSpPr>
          <a:xfrm>
            <a:off x="108725" y="2012759"/>
            <a:ext cx="2256300" cy="1454100"/>
            <a:chOff x="108725" y="2012759"/>
            <a:chExt cx="2256300" cy="1454100"/>
          </a:xfrm>
        </p:grpSpPr>
        <p:sp>
          <p:nvSpPr>
            <p:cNvPr id="998" name="Google Shape;998;p180"/>
            <p:cNvSpPr/>
            <p:nvPr/>
          </p:nvSpPr>
          <p:spPr>
            <a:xfrm>
              <a:off x="108725" y="2012759"/>
              <a:ext cx="2256300" cy="14541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99" name="Google Shape;999;p180"/>
            <p:cNvSpPr txBox="1"/>
            <p:nvPr/>
          </p:nvSpPr>
          <p:spPr>
            <a:xfrm>
              <a:off x="179070" y="2552174"/>
              <a:ext cx="1775400" cy="3924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 og teymi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000" name="Google Shape;1000;p180"/>
          <p:cNvGrpSpPr/>
          <p:nvPr/>
        </p:nvGrpSpPr>
        <p:grpSpPr>
          <a:xfrm>
            <a:off x="108725" y="3536560"/>
            <a:ext cx="2256300" cy="1454100"/>
            <a:chOff x="108725" y="3536560"/>
            <a:chExt cx="2256300" cy="1454100"/>
          </a:xfrm>
        </p:grpSpPr>
        <p:sp>
          <p:nvSpPr>
            <p:cNvPr id="1001" name="Google Shape;1001;p180"/>
            <p:cNvSpPr/>
            <p:nvPr/>
          </p:nvSpPr>
          <p:spPr>
            <a:xfrm>
              <a:off x="108725" y="3536560"/>
              <a:ext cx="2256300" cy="145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02" name="Google Shape;1002;p180"/>
            <p:cNvSpPr txBox="1"/>
            <p:nvPr/>
          </p:nvSpPr>
          <p:spPr>
            <a:xfrm>
              <a:off x="179070" y="4205191"/>
              <a:ext cx="17754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AD og AD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03" name="Google Shape;1003;p180"/>
          <p:cNvSpPr/>
          <p:nvPr/>
        </p:nvSpPr>
        <p:spPr>
          <a:xfrm>
            <a:off x="108725" y="488957"/>
            <a:ext cx="22563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4" name="Google Shape;1004;p180"/>
          <p:cNvSpPr txBox="1"/>
          <p:nvPr/>
        </p:nvSpPr>
        <p:spPr>
          <a:xfrm>
            <a:off x="179070" y="899156"/>
            <a:ext cx="1775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rPr lang="en" sz="2100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Dómari sjálfur</a:t>
            </a:r>
            <a:endParaRPr b="0" i="0" sz="2100" u="none" cap="none" strike="noStrike"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5" name="Google Shape;1005;p180"/>
          <p:cNvSpPr/>
          <p:nvPr/>
        </p:nvSpPr>
        <p:spPr>
          <a:xfrm>
            <a:off x="2489650" y="488950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6" name="Google Shape;1006;p180"/>
          <p:cNvSpPr txBox="1"/>
          <p:nvPr/>
        </p:nvSpPr>
        <p:spPr>
          <a:xfrm>
            <a:off x="2569400" y="570175"/>
            <a:ext cx="27528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Hvernig er leikurinn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Heitur/rólegur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Afhverju?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7" name="Google Shape;1007;p180"/>
          <p:cNvSpPr/>
          <p:nvPr/>
        </p:nvSpPr>
        <p:spPr>
          <a:xfrm>
            <a:off x="5875150" y="488950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8" name="Google Shape;1008;p180"/>
          <p:cNvSpPr txBox="1"/>
          <p:nvPr/>
        </p:nvSpPr>
        <p:spPr>
          <a:xfrm>
            <a:off x="5954900" y="570175"/>
            <a:ext cx="27528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Núllstilling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Gleyma ef það er einhver möguleg mistök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Ekki overreacta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9" name="Google Shape;1009;p180"/>
          <p:cNvSpPr/>
          <p:nvPr/>
        </p:nvSpPr>
        <p:spPr>
          <a:xfrm>
            <a:off x="2493200" y="2021325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0" name="Google Shape;1010;p180"/>
          <p:cNvSpPr txBox="1"/>
          <p:nvPr/>
        </p:nvSpPr>
        <p:spPr>
          <a:xfrm>
            <a:off x="2572950" y="2102550"/>
            <a:ext cx="27528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Vandræðagemsar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Tiltöl / Spjöld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Eitthvað undirliggjandi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Ef leikur heitur af hverju?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1" name="Google Shape;1011;p180"/>
          <p:cNvSpPr/>
          <p:nvPr/>
        </p:nvSpPr>
        <p:spPr>
          <a:xfrm>
            <a:off x="5878700" y="2021325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2" name="Google Shape;1012;p180"/>
          <p:cNvSpPr txBox="1"/>
          <p:nvPr/>
        </p:nvSpPr>
        <p:spPr>
          <a:xfrm>
            <a:off x="5958450" y="2102550"/>
            <a:ext cx="28899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Hvernig á að nálgast seinni hálfleik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Hvað má betur fara í samstarfi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Samskipti - betur sagt en þagað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Hjálp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Fókus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3" name="Google Shape;1013;p180"/>
          <p:cNvSpPr/>
          <p:nvPr/>
        </p:nvSpPr>
        <p:spPr>
          <a:xfrm>
            <a:off x="2496750" y="3536550"/>
            <a:ext cx="3011100" cy="14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4" name="Google Shape;1014;p180"/>
          <p:cNvSpPr txBox="1"/>
          <p:nvPr/>
        </p:nvSpPr>
        <p:spPr>
          <a:xfrm>
            <a:off x="2576500" y="3617775"/>
            <a:ext cx="27528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Varnarlína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Varnarmenn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Hvað þarf að passa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Fara varlega í upplýsingar til að AD sé líka reiðubúinn í eitthvað allt annað</a:t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t/>
            </a:r>
            <a:endParaRPr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5" name="Google Shape;1015;p180"/>
          <p:cNvSpPr txBox="1"/>
          <p:nvPr/>
        </p:nvSpPr>
        <p:spPr>
          <a:xfrm>
            <a:off x="2700825" y="108275"/>
            <a:ext cx="27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Byrjun</a:t>
            </a:r>
            <a:endParaRPr b="1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6" name="Google Shape;1016;p180"/>
          <p:cNvSpPr txBox="1"/>
          <p:nvPr/>
        </p:nvSpPr>
        <p:spPr>
          <a:xfrm>
            <a:off x="5954900" y="125975"/>
            <a:ext cx="27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Eftir og áður en farið er út</a:t>
            </a:r>
            <a:endParaRPr b="1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17" name="Google Shape;1017;p180"/>
          <p:cNvGrpSpPr/>
          <p:nvPr/>
        </p:nvGrpSpPr>
        <p:grpSpPr>
          <a:xfrm>
            <a:off x="108725" y="3536559"/>
            <a:ext cx="2256300" cy="1454100"/>
            <a:chOff x="108725" y="2012759"/>
            <a:chExt cx="2256300" cy="1454100"/>
          </a:xfrm>
        </p:grpSpPr>
        <p:sp>
          <p:nvSpPr>
            <p:cNvPr id="1018" name="Google Shape;1018;p180"/>
            <p:cNvSpPr/>
            <p:nvPr/>
          </p:nvSpPr>
          <p:spPr>
            <a:xfrm>
              <a:off x="108725" y="2012759"/>
              <a:ext cx="2256300" cy="145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19" name="Google Shape;1019;p180"/>
            <p:cNvSpPr txBox="1"/>
            <p:nvPr/>
          </p:nvSpPr>
          <p:spPr>
            <a:xfrm>
              <a:off x="179070" y="2552174"/>
              <a:ext cx="1775400" cy="392400"/>
            </a:xfrm>
            <a:prstGeom prst="rect">
              <a:avLst/>
            </a:prstGeom>
            <a:noFill/>
            <a:ln>
              <a:noFill/>
            </a:ln>
            <a:effectLst>
              <a:outerShdw blurRad="381000" rotWithShape="0" algn="t" dir="5400000" dist="635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F7F7"/>
                </a:buClr>
                <a:buSzPts val="2100"/>
                <a:buFont typeface="Open Sans Light"/>
                <a:buNone/>
              </a:pPr>
              <a:r>
                <a:rPr lang="en" sz="2100">
                  <a:solidFill>
                    <a:srgbClr val="F7F7F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AD og AD</a:t>
              </a:r>
              <a:endParaRPr b="0" i="0" sz="2100" u="none" cap="none" strike="noStrike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1"/>
          <p:cNvSpPr/>
          <p:nvPr/>
        </p:nvSpPr>
        <p:spPr>
          <a:xfrm>
            <a:off x="3408600" y="413582"/>
            <a:ext cx="2256300" cy="1454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0" rotWithShape="0" algn="t" dir="5400000" dist="635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5" name="Google Shape;1025;p181"/>
          <p:cNvSpPr txBox="1"/>
          <p:nvPr/>
        </p:nvSpPr>
        <p:spPr>
          <a:xfrm>
            <a:off x="3408600" y="813275"/>
            <a:ext cx="2256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rPr lang="en" sz="2100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C-in þrjú</a:t>
            </a:r>
            <a:endParaRPr b="0" i="0" sz="2100" u="none" cap="none" strike="noStrike"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6" name="Google Shape;1026;p181"/>
          <p:cNvSpPr/>
          <p:nvPr/>
        </p:nvSpPr>
        <p:spPr>
          <a:xfrm>
            <a:off x="451425" y="2114982"/>
            <a:ext cx="2256300" cy="1454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0" rotWithShape="0" algn="t" dir="5400000" dist="635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7" name="Google Shape;1027;p181"/>
          <p:cNvSpPr txBox="1"/>
          <p:nvPr/>
        </p:nvSpPr>
        <p:spPr>
          <a:xfrm>
            <a:off x="486526" y="2645825"/>
            <a:ext cx="2186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rPr lang="en" sz="2100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Cool</a:t>
            </a:r>
            <a:endParaRPr b="0" i="0" sz="2100" u="none" cap="none" strike="noStrike"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8" name="Google Shape;1028;p181"/>
          <p:cNvSpPr/>
          <p:nvPr/>
        </p:nvSpPr>
        <p:spPr>
          <a:xfrm>
            <a:off x="3408600" y="2114982"/>
            <a:ext cx="2256300" cy="1454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0" rotWithShape="0" algn="t" dir="5400000" dist="635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9" name="Google Shape;1029;p181"/>
          <p:cNvSpPr txBox="1"/>
          <p:nvPr/>
        </p:nvSpPr>
        <p:spPr>
          <a:xfrm>
            <a:off x="3408600" y="2571750"/>
            <a:ext cx="2186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rPr lang="en" sz="2100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Calm</a:t>
            </a:r>
            <a:endParaRPr b="0" i="0" sz="2100" u="none" cap="none" strike="noStrike"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0" name="Google Shape;1030;p181"/>
          <p:cNvSpPr/>
          <p:nvPr/>
        </p:nvSpPr>
        <p:spPr>
          <a:xfrm>
            <a:off x="6436125" y="2114982"/>
            <a:ext cx="2256300" cy="1454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0" rotWithShape="0" algn="t" dir="5400000" dist="635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1" name="Google Shape;1031;p181"/>
          <p:cNvSpPr txBox="1"/>
          <p:nvPr/>
        </p:nvSpPr>
        <p:spPr>
          <a:xfrm>
            <a:off x="6400875" y="2571750"/>
            <a:ext cx="2256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100"/>
              <a:buFont typeface="Open Sans Light"/>
              <a:buNone/>
            </a:pPr>
            <a:r>
              <a:rPr lang="en" sz="2100">
                <a:solidFill>
                  <a:srgbClr val="F7F7F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Composed</a:t>
            </a:r>
            <a:endParaRPr b="0" i="0" sz="2100" u="none" cap="none" strike="noStrike">
              <a:solidFill>
                <a:srgbClr val="F7F7F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 Footer">
  <a:themeElements>
    <a:clrScheme name="Choladeck">
      <a:dk1>
        <a:srgbClr val="F7F7F7"/>
      </a:dk1>
      <a:lt1>
        <a:srgbClr val="222222"/>
      </a:lt1>
      <a:dk2>
        <a:srgbClr val="FEFFFF"/>
      </a:dk2>
      <a:lt2>
        <a:srgbClr val="191919"/>
      </a:lt2>
      <a:accent1>
        <a:srgbClr val="7F00FF"/>
      </a:accent1>
      <a:accent2>
        <a:srgbClr val="9124FF"/>
      </a:accent2>
      <a:accent3>
        <a:srgbClr val="A348FF"/>
      </a:accent3>
      <a:accent4>
        <a:srgbClr val="B56BFF"/>
      </a:accent4>
      <a:accent5>
        <a:srgbClr val="C78FFF"/>
      </a:accent5>
      <a:accent6>
        <a:srgbClr val="D9B3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