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311CFC-CFDC-4C91-9310-2F54B4BEE668}" v="186" dt="2022-02-08T15:55:03.346"/>
    <p1510:client id="{35CEBED7-D940-4DD3-9140-F54C4824A7BD}" v="318" dt="2022-02-08T09:38:05.074"/>
    <p1510:client id="{FBC7403D-156B-4199-86DE-0A9EBB566440}" v="609" dt="2022-02-08T12:09:05.2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8" y="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gill Arnar Sigurþórsson" userId="aa46b46f-b77f-42e6-850b-cfa6afe85c5e" providerId="ADAL" clId="{1B311CFC-CFDC-4C91-9310-2F54B4BEE668}"/>
    <pc:docChg chg="modSld">
      <pc:chgData name="Egill Arnar Sigurþórsson" userId="aa46b46f-b77f-42e6-850b-cfa6afe85c5e" providerId="ADAL" clId="{1B311CFC-CFDC-4C91-9310-2F54B4BEE668}" dt="2022-02-08T15:55:03.345" v="189" actId="20577"/>
      <pc:docMkLst>
        <pc:docMk/>
      </pc:docMkLst>
      <pc:sldChg chg="modSp mod">
        <pc:chgData name="Egill Arnar Sigurþórsson" userId="aa46b46f-b77f-42e6-850b-cfa6afe85c5e" providerId="ADAL" clId="{1B311CFC-CFDC-4C91-9310-2F54B4BEE668}" dt="2022-02-08T15:51:48.442" v="55" actId="20577"/>
        <pc:sldMkLst>
          <pc:docMk/>
          <pc:sldMk cId="3678175226" sldId="258"/>
        </pc:sldMkLst>
        <pc:graphicFrameChg chg="mod">
          <ac:chgData name="Egill Arnar Sigurþórsson" userId="aa46b46f-b77f-42e6-850b-cfa6afe85c5e" providerId="ADAL" clId="{1B311CFC-CFDC-4C91-9310-2F54B4BEE668}" dt="2022-02-08T15:51:48.442" v="55" actId="20577"/>
          <ac:graphicFrameMkLst>
            <pc:docMk/>
            <pc:sldMk cId="3678175226" sldId="258"/>
            <ac:graphicFrameMk id="19" creationId="{AAEA9405-0600-4B59-A0BE-5D6E98F71ECA}"/>
          </ac:graphicFrameMkLst>
        </pc:graphicFrameChg>
      </pc:sldChg>
      <pc:sldChg chg="modSp mod">
        <pc:chgData name="Egill Arnar Sigurþórsson" userId="aa46b46f-b77f-42e6-850b-cfa6afe85c5e" providerId="ADAL" clId="{1B311CFC-CFDC-4C91-9310-2F54B4BEE668}" dt="2022-02-08T15:55:03.345" v="189" actId="20577"/>
        <pc:sldMkLst>
          <pc:docMk/>
          <pc:sldMk cId="687902605" sldId="259"/>
        </pc:sldMkLst>
        <pc:graphicFrameChg chg="mod">
          <ac:chgData name="Egill Arnar Sigurþórsson" userId="aa46b46f-b77f-42e6-850b-cfa6afe85c5e" providerId="ADAL" clId="{1B311CFC-CFDC-4C91-9310-2F54B4BEE668}" dt="2022-02-08T15:55:03.345" v="189" actId="20577"/>
          <ac:graphicFrameMkLst>
            <pc:docMk/>
            <pc:sldMk cId="687902605" sldId="259"/>
            <ac:graphicFrameMk id="5" creationId="{935873AF-C6BD-4F59-B99F-A97108974469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CE76DE-9844-4BA9-ADB2-1B12CE9F551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4320559-6A90-49F1-83EE-FE78C778FC82}">
      <dgm:prSet/>
      <dgm:spPr/>
      <dgm:t>
        <a:bodyPr/>
        <a:lstStyle/>
        <a:p>
          <a:r>
            <a:rPr lang="en-US" dirty="0" err="1"/>
            <a:t>Æfing</a:t>
          </a:r>
          <a:r>
            <a:rPr lang="en-US" dirty="0"/>
            <a:t> </a:t>
          </a:r>
          <a:r>
            <a:rPr lang="en-US" dirty="0" err="1"/>
            <a:t>dagsins</a:t>
          </a:r>
          <a:r>
            <a:rPr lang="en-US" dirty="0"/>
            <a:t> </a:t>
          </a:r>
          <a:r>
            <a:rPr lang="en-US" dirty="0" err="1"/>
            <a:t>taki</a:t>
          </a:r>
          <a:r>
            <a:rPr lang="en-US" dirty="0"/>
            <a:t> </a:t>
          </a:r>
          <a:r>
            <a:rPr lang="en-US" dirty="0" err="1"/>
            <a:t>mið</a:t>
          </a:r>
          <a:r>
            <a:rPr lang="en-US" dirty="0"/>
            <a:t> </a:t>
          </a:r>
          <a:r>
            <a:rPr lang="en-US" dirty="0" err="1"/>
            <a:t>af</a:t>
          </a:r>
          <a:r>
            <a:rPr lang="en-US" dirty="0"/>
            <a:t> </a:t>
          </a:r>
          <a:r>
            <a:rPr lang="en-US" dirty="0" err="1"/>
            <a:t>leikdegi</a:t>
          </a:r>
          <a:endParaRPr lang="en-US" dirty="0"/>
        </a:p>
      </dgm:t>
    </dgm:pt>
    <dgm:pt modelId="{BA163627-6602-4A5C-BE92-592284DC4865}" type="parTrans" cxnId="{EEEF4408-A534-4163-99AC-6C8BFE4593EA}">
      <dgm:prSet/>
      <dgm:spPr/>
      <dgm:t>
        <a:bodyPr/>
        <a:lstStyle/>
        <a:p>
          <a:endParaRPr lang="en-US"/>
        </a:p>
      </dgm:t>
    </dgm:pt>
    <dgm:pt modelId="{F39400A8-78AC-4547-9A68-F26210B2CD19}" type="sibTrans" cxnId="{EEEF4408-A534-4163-99AC-6C8BFE4593EA}">
      <dgm:prSet/>
      <dgm:spPr/>
      <dgm:t>
        <a:bodyPr/>
        <a:lstStyle/>
        <a:p>
          <a:endParaRPr lang="en-US"/>
        </a:p>
      </dgm:t>
    </dgm:pt>
    <dgm:pt modelId="{A410C15C-D1DD-473C-9251-0CD2980782EE}">
      <dgm:prSet/>
      <dgm:spPr/>
      <dgm:t>
        <a:bodyPr/>
        <a:lstStyle/>
        <a:p>
          <a:r>
            <a:rPr lang="en-US"/>
            <a:t>Hringja í dómarann eða taka á móti símtölum</a:t>
          </a:r>
        </a:p>
      </dgm:t>
    </dgm:pt>
    <dgm:pt modelId="{D67A4E40-267C-4C06-AA9E-F6E3CD481C12}" type="parTrans" cxnId="{5B866FAC-92C3-4AD6-B64D-B4A699FFC57F}">
      <dgm:prSet/>
      <dgm:spPr/>
      <dgm:t>
        <a:bodyPr/>
        <a:lstStyle/>
        <a:p>
          <a:endParaRPr lang="en-US"/>
        </a:p>
      </dgm:t>
    </dgm:pt>
    <dgm:pt modelId="{B93F29B9-6F7B-4723-88B0-BCBD87462724}" type="sibTrans" cxnId="{5B866FAC-92C3-4AD6-B64D-B4A699FFC57F}">
      <dgm:prSet/>
      <dgm:spPr/>
      <dgm:t>
        <a:bodyPr/>
        <a:lstStyle/>
        <a:p>
          <a:endParaRPr lang="en-US"/>
        </a:p>
      </dgm:t>
    </dgm:pt>
    <dgm:pt modelId="{A061D070-2270-493A-872B-8C30BD26AF09}">
      <dgm:prSet/>
      <dgm:spPr/>
      <dgm:t>
        <a:bodyPr/>
        <a:lstStyle/>
        <a:p>
          <a:r>
            <a:rPr lang="en-US"/>
            <a:t>Ferðaskipulag sé skýrt </a:t>
          </a:r>
        </a:p>
      </dgm:t>
    </dgm:pt>
    <dgm:pt modelId="{B4E46306-22D6-4ED5-A365-F50B91B3D68A}" type="parTrans" cxnId="{F7FFEC45-B50F-4452-8EC5-4937E0196626}">
      <dgm:prSet/>
      <dgm:spPr/>
      <dgm:t>
        <a:bodyPr/>
        <a:lstStyle/>
        <a:p>
          <a:endParaRPr lang="en-US"/>
        </a:p>
      </dgm:t>
    </dgm:pt>
    <dgm:pt modelId="{61F29D9F-366C-47AD-9F15-12AC3E205372}" type="sibTrans" cxnId="{F7FFEC45-B50F-4452-8EC5-4937E0196626}">
      <dgm:prSet/>
      <dgm:spPr/>
      <dgm:t>
        <a:bodyPr/>
        <a:lstStyle/>
        <a:p>
          <a:endParaRPr lang="en-US"/>
        </a:p>
      </dgm:t>
    </dgm:pt>
    <dgm:pt modelId="{17825FB1-32BB-44E9-955C-62252EE9D709}">
      <dgm:prSet/>
      <dgm:spPr/>
      <dgm:t>
        <a:bodyPr/>
        <a:lstStyle/>
        <a:p>
          <a:r>
            <a:rPr lang="en-US"/>
            <a:t>Mæting á leikstað</a:t>
          </a:r>
        </a:p>
      </dgm:t>
    </dgm:pt>
    <dgm:pt modelId="{1602CF4A-AC73-489B-B590-5ED0247A567F}" type="parTrans" cxnId="{D83C4EAE-E218-4DE5-BAD8-5F7142167853}">
      <dgm:prSet/>
      <dgm:spPr/>
      <dgm:t>
        <a:bodyPr/>
        <a:lstStyle/>
        <a:p>
          <a:endParaRPr lang="en-US"/>
        </a:p>
      </dgm:t>
    </dgm:pt>
    <dgm:pt modelId="{FC872E3C-5C5D-418A-8C1E-F88D21AE7F15}" type="sibTrans" cxnId="{D83C4EAE-E218-4DE5-BAD8-5F7142167853}">
      <dgm:prSet/>
      <dgm:spPr/>
      <dgm:t>
        <a:bodyPr/>
        <a:lstStyle/>
        <a:p>
          <a:endParaRPr lang="en-US"/>
        </a:p>
      </dgm:t>
    </dgm:pt>
    <dgm:pt modelId="{7B74C00C-FBF2-4CA5-93AC-B4A26FC96B46}">
      <dgm:prSet/>
      <dgm:spPr/>
      <dgm:t>
        <a:bodyPr/>
        <a:lstStyle/>
        <a:p>
          <a:r>
            <a:rPr lang="en-US"/>
            <a:t>Hugmynd að búningavali</a:t>
          </a:r>
        </a:p>
      </dgm:t>
    </dgm:pt>
    <dgm:pt modelId="{452608D0-5C85-4A7A-B12F-23197C74A2F4}" type="parTrans" cxnId="{DE63C285-4998-4436-8755-85749B56449B}">
      <dgm:prSet/>
      <dgm:spPr/>
      <dgm:t>
        <a:bodyPr/>
        <a:lstStyle/>
        <a:p>
          <a:endParaRPr lang="en-US"/>
        </a:p>
      </dgm:t>
    </dgm:pt>
    <dgm:pt modelId="{093C6FF8-6C45-43B9-A37E-F58438B40597}" type="sibTrans" cxnId="{DE63C285-4998-4436-8755-85749B56449B}">
      <dgm:prSet/>
      <dgm:spPr/>
      <dgm:t>
        <a:bodyPr/>
        <a:lstStyle/>
        <a:p>
          <a:endParaRPr lang="en-US"/>
        </a:p>
      </dgm:t>
    </dgm:pt>
    <dgm:pt modelId="{C0542C52-2A06-48D6-A91A-0B25B4F9FE9F}">
      <dgm:prSet/>
      <dgm:spPr/>
      <dgm:t>
        <a:bodyPr/>
        <a:lstStyle/>
        <a:p>
          <a:r>
            <a:rPr lang="en-US"/>
            <a:t>Ef einhverjar sérstakar áherslur eru fyrir leikinn sem þarf að gefa sér tíma í að skoða</a:t>
          </a:r>
        </a:p>
      </dgm:t>
    </dgm:pt>
    <dgm:pt modelId="{E6408F5F-8B91-4804-841B-7237CAA9C922}" type="parTrans" cxnId="{CF419B47-17DD-4762-95F7-65686726AB44}">
      <dgm:prSet/>
      <dgm:spPr/>
      <dgm:t>
        <a:bodyPr/>
        <a:lstStyle/>
        <a:p>
          <a:endParaRPr lang="en-US"/>
        </a:p>
      </dgm:t>
    </dgm:pt>
    <dgm:pt modelId="{C4C18A49-E467-4C17-99AE-8DA0528D8916}" type="sibTrans" cxnId="{CF419B47-17DD-4762-95F7-65686726AB44}">
      <dgm:prSet/>
      <dgm:spPr/>
      <dgm:t>
        <a:bodyPr/>
        <a:lstStyle/>
        <a:p>
          <a:endParaRPr lang="en-US"/>
        </a:p>
      </dgm:t>
    </dgm:pt>
    <dgm:pt modelId="{96FECB5B-C009-4AA5-A06C-A0A02F4A6508}">
      <dgm:prSet/>
      <dgm:spPr/>
      <dgm:t>
        <a:bodyPr/>
        <a:lstStyle/>
        <a:p>
          <a:r>
            <a:rPr lang="en-US"/>
            <a:t>Mótareglur (skiptingar, framlenging, vító)</a:t>
          </a:r>
        </a:p>
      </dgm:t>
    </dgm:pt>
    <dgm:pt modelId="{DC2722D7-D8A5-4A31-8629-20240D7EBA10}" type="parTrans" cxnId="{7C3DB38F-A00F-445F-8038-DEF1F4585873}">
      <dgm:prSet/>
      <dgm:spPr/>
      <dgm:t>
        <a:bodyPr/>
        <a:lstStyle/>
        <a:p>
          <a:endParaRPr lang="en-US"/>
        </a:p>
      </dgm:t>
    </dgm:pt>
    <dgm:pt modelId="{5739DAE8-4949-452B-B9FA-44868E03626F}" type="sibTrans" cxnId="{7C3DB38F-A00F-445F-8038-DEF1F4585873}">
      <dgm:prSet/>
      <dgm:spPr/>
      <dgm:t>
        <a:bodyPr/>
        <a:lstStyle/>
        <a:p>
          <a:endParaRPr lang="en-US"/>
        </a:p>
      </dgm:t>
    </dgm:pt>
    <dgm:pt modelId="{3C376734-6A5B-4097-9BFE-D043D6C1770E}">
      <dgm:prSet/>
      <dgm:spPr/>
      <dgm:t>
        <a:bodyPr/>
        <a:lstStyle/>
        <a:p>
          <a:r>
            <a:rPr lang="en-US" dirty="0" err="1"/>
            <a:t>Pakka</a:t>
          </a:r>
          <a:r>
            <a:rPr lang="en-US" dirty="0"/>
            <a:t> í </a:t>
          </a:r>
          <a:r>
            <a:rPr lang="en-US" dirty="0" err="1"/>
            <a:t>töskuna</a:t>
          </a:r>
          <a:r>
            <a:rPr lang="en-US" dirty="0"/>
            <a:t>, </a:t>
          </a:r>
          <a:r>
            <a:rPr lang="en-US" dirty="0" err="1"/>
            <a:t>hlaða</a:t>
          </a:r>
          <a:r>
            <a:rPr lang="en-US" dirty="0"/>
            <a:t> </a:t>
          </a:r>
          <a:r>
            <a:rPr lang="en-US" dirty="0" err="1"/>
            <a:t>búnaðinn</a:t>
          </a:r>
          <a:r>
            <a:rPr lang="en-US" dirty="0"/>
            <a:t> og </a:t>
          </a:r>
          <a:r>
            <a:rPr lang="en-US" dirty="0" err="1"/>
            <a:t>pússa</a:t>
          </a:r>
          <a:r>
            <a:rPr lang="en-US" dirty="0"/>
            <a:t> </a:t>
          </a:r>
          <a:r>
            <a:rPr lang="en-US" dirty="0" err="1"/>
            <a:t>skóna</a:t>
          </a:r>
          <a:endParaRPr lang="en-US" dirty="0"/>
        </a:p>
      </dgm:t>
    </dgm:pt>
    <dgm:pt modelId="{DB640A47-D88E-4846-BA0D-47EAC4B4D28B}" type="parTrans" cxnId="{F6EED3FE-8504-4626-A447-B0FBB0641B84}">
      <dgm:prSet/>
      <dgm:spPr/>
      <dgm:t>
        <a:bodyPr/>
        <a:lstStyle/>
        <a:p>
          <a:endParaRPr lang="en-US"/>
        </a:p>
      </dgm:t>
    </dgm:pt>
    <dgm:pt modelId="{2BFB0C76-AE5D-4F93-AD60-C5761188253B}" type="sibTrans" cxnId="{F6EED3FE-8504-4626-A447-B0FBB0641B84}">
      <dgm:prSet/>
      <dgm:spPr/>
      <dgm:t>
        <a:bodyPr/>
        <a:lstStyle/>
        <a:p>
          <a:endParaRPr lang="en-US"/>
        </a:p>
      </dgm:t>
    </dgm:pt>
    <dgm:pt modelId="{23C81883-90C4-4B28-9428-339B5905E834}">
      <dgm:prSet/>
      <dgm:spPr/>
      <dgm:t>
        <a:bodyPr/>
        <a:lstStyle/>
        <a:p>
          <a:r>
            <a:rPr lang="en-US" dirty="0"/>
            <a:t>SVEFN!!!</a:t>
          </a:r>
        </a:p>
      </dgm:t>
    </dgm:pt>
    <dgm:pt modelId="{51C70F61-A623-41FF-B40A-34383342EDB2}" type="parTrans" cxnId="{9CCD87C4-6293-4085-9C95-19650E194652}">
      <dgm:prSet/>
      <dgm:spPr/>
    </dgm:pt>
    <dgm:pt modelId="{227B94C3-0FA0-4271-927F-E9E1341CC4A8}" type="sibTrans" cxnId="{9CCD87C4-6293-4085-9C95-19650E194652}">
      <dgm:prSet/>
      <dgm:spPr/>
    </dgm:pt>
    <dgm:pt modelId="{EECB46C4-4AC3-4997-9830-2DEB6A09C5C5}">
      <dgm:prSet/>
      <dgm:spPr/>
      <dgm:t>
        <a:bodyPr/>
        <a:lstStyle/>
        <a:p>
          <a:r>
            <a:rPr lang="en-US" dirty="0" err="1"/>
            <a:t>Hentug</a:t>
          </a:r>
          <a:r>
            <a:rPr lang="en-US" dirty="0"/>
            <a:t> </a:t>
          </a:r>
          <a:r>
            <a:rPr lang="en-US" dirty="0" err="1"/>
            <a:t>næring</a:t>
          </a:r>
          <a:r>
            <a:rPr lang="en-US" dirty="0"/>
            <a:t> </a:t>
          </a:r>
          <a:r>
            <a:rPr lang="en-US" dirty="0" err="1"/>
            <a:t>kvöldið</a:t>
          </a:r>
          <a:r>
            <a:rPr lang="en-US" dirty="0"/>
            <a:t> </a:t>
          </a:r>
          <a:r>
            <a:rPr lang="en-US" dirty="0" err="1"/>
            <a:t>fyrir</a:t>
          </a:r>
          <a:r>
            <a:rPr lang="en-US" dirty="0"/>
            <a:t> </a:t>
          </a:r>
          <a:r>
            <a:rPr lang="en-US" dirty="0" err="1"/>
            <a:t>leik</a:t>
          </a:r>
          <a:endParaRPr lang="en-US" dirty="0"/>
        </a:p>
      </dgm:t>
    </dgm:pt>
    <dgm:pt modelId="{E32B5231-2DA6-48C9-A2EF-4F2B9E025D9A}" type="parTrans" cxnId="{F44A3AB2-8551-4C02-BD4C-B70A029B1CE0}">
      <dgm:prSet/>
      <dgm:spPr/>
    </dgm:pt>
    <dgm:pt modelId="{EDB901E5-6177-4E81-BDD3-3FC99B34E88C}" type="sibTrans" cxnId="{F44A3AB2-8551-4C02-BD4C-B70A029B1CE0}">
      <dgm:prSet/>
      <dgm:spPr/>
    </dgm:pt>
    <dgm:pt modelId="{95D581B5-65E6-4D2C-ACB4-5B23D12CD44B}" type="pres">
      <dgm:prSet presAssocID="{80CE76DE-9844-4BA9-ADB2-1B12CE9F551B}" presName="linear" presStyleCnt="0">
        <dgm:presLayoutVars>
          <dgm:animLvl val="lvl"/>
          <dgm:resizeHandles val="exact"/>
        </dgm:presLayoutVars>
      </dgm:prSet>
      <dgm:spPr/>
    </dgm:pt>
    <dgm:pt modelId="{954467CE-35F1-4338-BF44-8FE90E93C015}" type="pres">
      <dgm:prSet presAssocID="{84320559-6A90-49F1-83EE-FE78C778FC82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71B2A1AE-CA8C-4ED0-A541-B30B3356C2BB}" type="pres">
      <dgm:prSet presAssocID="{F39400A8-78AC-4547-9A68-F26210B2CD19}" presName="spacer" presStyleCnt="0"/>
      <dgm:spPr/>
    </dgm:pt>
    <dgm:pt modelId="{D97F4486-A484-4AA8-AF27-30CCCAF76811}" type="pres">
      <dgm:prSet presAssocID="{A410C15C-D1DD-473C-9251-0CD2980782EE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0BB40DD4-EE1F-4297-87A2-63FE0B4EDB6A}" type="pres">
      <dgm:prSet presAssocID="{A410C15C-D1DD-473C-9251-0CD2980782EE}" presName="childText" presStyleLbl="revTx" presStyleIdx="0" presStyleCnt="1">
        <dgm:presLayoutVars>
          <dgm:bulletEnabled val="1"/>
        </dgm:presLayoutVars>
      </dgm:prSet>
      <dgm:spPr/>
    </dgm:pt>
    <dgm:pt modelId="{54B2D598-111A-40BD-98E8-99526666A31D}" type="pres">
      <dgm:prSet presAssocID="{3C376734-6A5B-4097-9BFE-D043D6C1770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5BC5289-0AA0-4126-8CC6-DDFDE177A3F3}" type="pres">
      <dgm:prSet presAssocID="{2BFB0C76-AE5D-4F93-AD60-C5761188253B}" presName="spacer" presStyleCnt="0"/>
      <dgm:spPr/>
    </dgm:pt>
    <dgm:pt modelId="{F28BAAA6-C200-4318-971B-075F64201B35}" type="pres">
      <dgm:prSet presAssocID="{EECB46C4-4AC3-4997-9830-2DEB6A09C5C5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CEE89D7-15AD-4E67-AE6A-770CA5DFD4FB}" type="pres">
      <dgm:prSet presAssocID="{EDB901E5-6177-4E81-BDD3-3FC99B34E88C}" presName="spacer" presStyleCnt="0"/>
      <dgm:spPr/>
    </dgm:pt>
    <dgm:pt modelId="{C010F524-3BB4-4BD3-A784-2951030950B6}" type="pres">
      <dgm:prSet presAssocID="{23C81883-90C4-4B28-9428-339B5905E83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ED9C3101-97DF-42FE-86AC-A11A0BEFD482}" type="presOf" srcId="{80CE76DE-9844-4BA9-ADB2-1B12CE9F551B}" destId="{95D581B5-65E6-4D2C-ACB4-5B23D12CD44B}" srcOrd="0" destOrd="0" presId="urn:microsoft.com/office/officeart/2005/8/layout/vList2"/>
    <dgm:cxn modelId="{EEEF4408-A534-4163-99AC-6C8BFE4593EA}" srcId="{80CE76DE-9844-4BA9-ADB2-1B12CE9F551B}" destId="{84320559-6A90-49F1-83EE-FE78C778FC82}" srcOrd="0" destOrd="0" parTransId="{BA163627-6602-4A5C-BE92-592284DC4865}" sibTransId="{F39400A8-78AC-4547-9A68-F26210B2CD19}"/>
    <dgm:cxn modelId="{5A14B429-DCC2-4502-B1C6-67FF71652D55}" type="presOf" srcId="{C0542C52-2A06-48D6-A91A-0B25B4F9FE9F}" destId="{0BB40DD4-EE1F-4297-87A2-63FE0B4EDB6A}" srcOrd="0" destOrd="3" presId="urn:microsoft.com/office/officeart/2005/8/layout/vList2"/>
    <dgm:cxn modelId="{87685539-AB74-4227-A0B6-687365ABBCB0}" type="presOf" srcId="{96FECB5B-C009-4AA5-A06C-A0A02F4A6508}" destId="{0BB40DD4-EE1F-4297-87A2-63FE0B4EDB6A}" srcOrd="0" destOrd="4" presId="urn:microsoft.com/office/officeart/2005/8/layout/vList2"/>
    <dgm:cxn modelId="{E964D55B-C4EE-4715-8EC6-FFF454821F4E}" type="presOf" srcId="{23C81883-90C4-4B28-9428-339B5905E834}" destId="{C010F524-3BB4-4BD3-A784-2951030950B6}" srcOrd="0" destOrd="0" presId="urn:microsoft.com/office/officeart/2005/8/layout/vList2"/>
    <dgm:cxn modelId="{F7FFEC45-B50F-4452-8EC5-4937E0196626}" srcId="{A410C15C-D1DD-473C-9251-0CD2980782EE}" destId="{A061D070-2270-493A-872B-8C30BD26AF09}" srcOrd="0" destOrd="0" parTransId="{B4E46306-22D6-4ED5-A365-F50B91B3D68A}" sibTransId="{61F29D9F-366C-47AD-9F15-12AC3E205372}"/>
    <dgm:cxn modelId="{CF419B47-17DD-4762-95F7-65686726AB44}" srcId="{A410C15C-D1DD-473C-9251-0CD2980782EE}" destId="{C0542C52-2A06-48D6-A91A-0B25B4F9FE9F}" srcOrd="3" destOrd="0" parTransId="{E6408F5F-8B91-4804-841B-7237CAA9C922}" sibTransId="{C4C18A49-E467-4C17-99AE-8DA0528D8916}"/>
    <dgm:cxn modelId="{D72FD96A-A694-4C9D-96B2-59D94AFF0655}" type="presOf" srcId="{17825FB1-32BB-44E9-955C-62252EE9D709}" destId="{0BB40DD4-EE1F-4297-87A2-63FE0B4EDB6A}" srcOrd="0" destOrd="1" presId="urn:microsoft.com/office/officeart/2005/8/layout/vList2"/>
    <dgm:cxn modelId="{B5156378-3E83-49A3-901F-75799A549D93}" type="presOf" srcId="{EECB46C4-4AC3-4997-9830-2DEB6A09C5C5}" destId="{F28BAAA6-C200-4318-971B-075F64201B35}" srcOrd="0" destOrd="0" presId="urn:microsoft.com/office/officeart/2005/8/layout/vList2"/>
    <dgm:cxn modelId="{DE63C285-4998-4436-8755-85749B56449B}" srcId="{A410C15C-D1DD-473C-9251-0CD2980782EE}" destId="{7B74C00C-FBF2-4CA5-93AC-B4A26FC96B46}" srcOrd="2" destOrd="0" parTransId="{452608D0-5C85-4A7A-B12F-23197C74A2F4}" sibTransId="{093C6FF8-6C45-43B9-A37E-F58438B40597}"/>
    <dgm:cxn modelId="{916DF589-244B-48F2-A44E-B6FD440F8481}" type="presOf" srcId="{A410C15C-D1DD-473C-9251-0CD2980782EE}" destId="{D97F4486-A484-4AA8-AF27-30CCCAF76811}" srcOrd="0" destOrd="0" presId="urn:microsoft.com/office/officeart/2005/8/layout/vList2"/>
    <dgm:cxn modelId="{7C3DB38F-A00F-445F-8038-DEF1F4585873}" srcId="{A410C15C-D1DD-473C-9251-0CD2980782EE}" destId="{96FECB5B-C009-4AA5-A06C-A0A02F4A6508}" srcOrd="4" destOrd="0" parTransId="{DC2722D7-D8A5-4A31-8629-20240D7EBA10}" sibTransId="{5739DAE8-4949-452B-B9FA-44868E03626F}"/>
    <dgm:cxn modelId="{5B866FAC-92C3-4AD6-B64D-B4A699FFC57F}" srcId="{80CE76DE-9844-4BA9-ADB2-1B12CE9F551B}" destId="{A410C15C-D1DD-473C-9251-0CD2980782EE}" srcOrd="1" destOrd="0" parTransId="{D67A4E40-267C-4C06-AA9E-F6E3CD481C12}" sibTransId="{B93F29B9-6F7B-4723-88B0-BCBD87462724}"/>
    <dgm:cxn modelId="{D83C4EAE-E218-4DE5-BAD8-5F7142167853}" srcId="{A410C15C-D1DD-473C-9251-0CD2980782EE}" destId="{17825FB1-32BB-44E9-955C-62252EE9D709}" srcOrd="1" destOrd="0" parTransId="{1602CF4A-AC73-489B-B590-5ED0247A567F}" sibTransId="{FC872E3C-5C5D-418A-8C1E-F88D21AE7F15}"/>
    <dgm:cxn modelId="{F44A3AB2-8551-4C02-BD4C-B70A029B1CE0}" srcId="{80CE76DE-9844-4BA9-ADB2-1B12CE9F551B}" destId="{EECB46C4-4AC3-4997-9830-2DEB6A09C5C5}" srcOrd="3" destOrd="0" parTransId="{E32B5231-2DA6-48C9-A2EF-4F2B9E025D9A}" sibTransId="{EDB901E5-6177-4E81-BDD3-3FC99B34E88C}"/>
    <dgm:cxn modelId="{9CCD87C4-6293-4085-9C95-19650E194652}" srcId="{80CE76DE-9844-4BA9-ADB2-1B12CE9F551B}" destId="{23C81883-90C4-4B28-9428-339B5905E834}" srcOrd="4" destOrd="0" parTransId="{51C70F61-A623-41FF-B40A-34383342EDB2}" sibTransId="{227B94C3-0FA0-4271-927F-E9E1341CC4A8}"/>
    <dgm:cxn modelId="{992397CC-86CE-4F54-82AD-F08C3359D68F}" type="presOf" srcId="{A061D070-2270-493A-872B-8C30BD26AF09}" destId="{0BB40DD4-EE1F-4297-87A2-63FE0B4EDB6A}" srcOrd="0" destOrd="0" presId="urn:microsoft.com/office/officeart/2005/8/layout/vList2"/>
    <dgm:cxn modelId="{6AB6C3D4-5A1A-48E9-AEC8-792D755BD8ED}" type="presOf" srcId="{7B74C00C-FBF2-4CA5-93AC-B4A26FC96B46}" destId="{0BB40DD4-EE1F-4297-87A2-63FE0B4EDB6A}" srcOrd="0" destOrd="2" presId="urn:microsoft.com/office/officeart/2005/8/layout/vList2"/>
    <dgm:cxn modelId="{34CDAAE6-90BF-4FEB-8055-DB181B0F2F8D}" type="presOf" srcId="{84320559-6A90-49F1-83EE-FE78C778FC82}" destId="{954467CE-35F1-4338-BF44-8FE90E93C015}" srcOrd="0" destOrd="0" presId="urn:microsoft.com/office/officeart/2005/8/layout/vList2"/>
    <dgm:cxn modelId="{843245E9-D191-440B-9C27-D1C0F5706303}" type="presOf" srcId="{3C376734-6A5B-4097-9BFE-D043D6C1770E}" destId="{54B2D598-111A-40BD-98E8-99526666A31D}" srcOrd="0" destOrd="0" presId="urn:microsoft.com/office/officeart/2005/8/layout/vList2"/>
    <dgm:cxn modelId="{F6EED3FE-8504-4626-A447-B0FBB0641B84}" srcId="{80CE76DE-9844-4BA9-ADB2-1B12CE9F551B}" destId="{3C376734-6A5B-4097-9BFE-D043D6C1770E}" srcOrd="2" destOrd="0" parTransId="{DB640A47-D88E-4846-BA0D-47EAC4B4D28B}" sibTransId="{2BFB0C76-AE5D-4F93-AD60-C5761188253B}"/>
    <dgm:cxn modelId="{9BEF5375-B36A-4B91-9200-F19A2CFE544C}" type="presParOf" srcId="{95D581B5-65E6-4D2C-ACB4-5B23D12CD44B}" destId="{954467CE-35F1-4338-BF44-8FE90E93C015}" srcOrd="0" destOrd="0" presId="urn:microsoft.com/office/officeart/2005/8/layout/vList2"/>
    <dgm:cxn modelId="{ADE5B077-EC20-44AD-8EEC-85C3A4D61425}" type="presParOf" srcId="{95D581B5-65E6-4D2C-ACB4-5B23D12CD44B}" destId="{71B2A1AE-CA8C-4ED0-A541-B30B3356C2BB}" srcOrd="1" destOrd="0" presId="urn:microsoft.com/office/officeart/2005/8/layout/vList2"/>
    <dgm:cxn modelId="{B6D7CE54-DB12-46C7-A780-85AF58B021E1}" type="presParOf" srcId="{95D581B5-65E6-4D2C-ACB4-5B23D12CD44B}" destId="{D97F4486-A484-4AA8-AF27-30CCCAF76811}" srcOrd="2" destOrd="0" presId="urn:microsoft.com/office/officeart/2005/8/layout/vList2"/>
    <dgm:cxn modelId="{5F622169-CE26-4259-B4A5-04F51FBA6BCE}" type="presParOf" srcId="{95D581B5-65E6-4D2C-ACB4-5B23D12CD44B}" destId="{0BB40DD4-EE1F-4297-87A2-63FE0B4EDB6A}" srcOrd="3" destOrd="0" presId="urn:microsoft.com/office/officeart/2005/8/layout/vList2"/>
    <dgm:cxn modelId="{1AAA4C2E-98D5-4471-BA23-1742724A13EF}" type="presParOf" srcId="{95D581B5-65E6-4D2C-ACB4-5B23D12CD44B}" destId="{54B2D598-111A-40BD-98E8-99526666A31D}" srcOrd="4" destOrd="0" presId="urn:microsoft.com/office/officeart/2005/8/layout/vList2"/>
    <dgm:cxn modelId="{5743936E-716D-46A4-861A-A52DD781044D}" type="presParOf" srcId="{95D581B5-65E6-4D2C-ACB4-5B23D12CD44B}" destId="{B5BC5289-0AA0-4126-8CC6-DDFDE177A3F3}" srcOrd="5" destOrd="0" presId="urn:microsoft.com/office/officeart/2005/8/layout/vList2"/>
    <dgm:cxn modelId="{F0BED345-725D-49CA-97CC-8D5B13D0D8EB}" type="presParOf" srcId="{95D581B5-65E6-4D2C-ACB4-5B23D12CD44B}" destId="{F28BAAA6-C200-4318-971B-075F64201B35}" srcOrd="6" destOrd="0" presId="urn:microsoft.com/office/officeart/2005/8/layout/vList2"/>
    <dgm:cxn modelId="{48FDCE41-A22A-40BA-B082-5F06A8825BB5}" type="presParOf" srcId="{95D581B5-65E6-4D2C-ACB4-5B23D12CD44B}" destId="{9CEE89D7-15AD-4E67-AE6A-770CA5DFD4FB}" srcOrd="7" destOrd="0" presId="urn:microsoft.com/office/officeart/2005/8/layout/vList2"/>
    <dgm:cxn modelId="{1157DEF3-6E44-4CAA-99CB-44B32FFC9523}" type="presParOf" srcId="{95D581B5-65E6-4D2C-ACB4-5B23D12CD44B}" destId="{C010F524-3BB4-4BD3-A784-2951030950B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3DB8E7-3300-4F25-98DA-D015E29F3A0B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B728BB9-94A3-4D67-A28E-5C3A6B376C5A}">
      <dgm:prSet/>
      <dgm:spPr/>
      <dgm:t>
        <a:bodyPr/>
        <a:lstStyle/>
        <a:p>
          <a:r>
            <a:rPr lang="en-US" dirty="0" err="1"/>
            <a:t>Passa</a:t>
          </a:r>
          <a:r>
            <a:rPr lang="en-US" dirty="0"/>
            <a:t> </a:t>
          </a:r>
          <a:r>
            <a:rPr lang="en-US" dirty="0" err="1"/>
            <a:t>næringu</a:t>
          </a:r>
          <a:r>
            <a:rPr lang="en-US" dirty="0"/>
            <a:t> </a:t>
          </a:r>
          <a:r>
            <a:rPr lang="en-US" dirty="0" err="1"/>
            <a:t>allan</a:t>
          </a:r>
          <a:r>
            <a:rPr lang="en-US" dirty="0"/>
            <a:t> </a:t>
          </a:r>
          <a:r>
            <a:rPr lang="en-US" dirty="0" err="1"/>
            <a:t>daginn</a:t>
          </a:r>
          <a:endParaRPr lang="en-US" dirty="0"/>
        </a:p>
      </dgm:t>
    </dgm:pt>
    <dgm:pt modelId="{38993CB5-00AA-4295-A104-2315E3D740BC}" type="parTrans" cxnId="{106B17E9-98C5-4336-853D-F32164551661}">
      <dgm:prSet/>
      <dgm:spPr/>
      <dgm:t>
        <a:bodyPr/>
        <a:lstStyle/>
        <a:p>
          <a:endParaRPr lang="en-US"/>
        </a:p>
      </dgm:t>
    </dgm:pt>
    <dgm:pt modelId="{A320B298-2E63-419F-9F39-6883842259DD}" type="sibTrans" cxnId="{106B17E9-98C5-4336-853D-F32164551661}">
      <dgm:prSet/>
      <dgm:spPr/>
      <dgm:t>
        <a:bodyPr/>
        <a:lstStyle/>
        <a:p>
          <a:endParaRPr lang="en-US"/>
        </a:p>
      </dgm:t>
    </dgm:pt>
    <dgm:pt modelId="{46417C9D-6E21-4607-9A08-FACBF1213574}">
      <dgm:prSet/>
      <dgm:spPr/>
      <dgm:t>
        <a:bodyPr/>
        <a:lstStyle/>
        <a:p>
          <a:r>
            <a:rPr lang="en-US"/>
            <a:t>Drekka nægjanlega af vatni</a:t>
          </a:r>
        </a:p>
      </dgm:t>
    </dgm:pt>
    <dgm:pt modelId="{F77FF7ED-0971-459D-9CFB-C47FE52D69AE}" type="parTrans" cxnId="{95A1AAAF-4C95-4635-9531-0DFDCF89E00B}">
      <dgm:prSet/>
      <dgm:spPr/>
      <dgm:t>
        <a:bodyPr/>
        <a:lstStyle/>
        <a:p>
          <a:endParaRPr lang="en-US"/>
        </a:p>
      </dgm:t>
    </dgm:pt>
    <dgm:pt modelId="{4A8593CD-127B-403B-80E7-94E1C2F690F6}" type="sibTrans" cxnId="{95A1AAAF-4C95-4635-9531-0DFDCF89E00B}">
      <dgm:prSet/>
      <dgm:spPr/>
      <dgm:t>
        <a:bodyPr/>
        <a:lstStyle/>
        <a:p>
          <a:endParaRPr lang="en-US"/>
        </a:p>
      </dgm:t>
    </dgm:pt>
    <dgm:pt modelId="{03328550-81EE-43D2-9BAD-648DBA965E55}">
      <dgm:prSet/>
      <dgm:spPr/>
      <dgm:t>
        <a:bodyPr/>
        <a:lstStyle/>
        <a:p>
          <a:r>
            <a:rPr lang="en-US" dirty="0" err="1"/>
            <a:t>Borða</a:t>
          </a:r>
          <a:r>
            <a:rPr lang="en-US" dirty="0"/>
            <a:t> ekki of </a:t>
          </a:r>
          <a:r>
            <a:rPr lang="en-US" dirty="0" err="1"/>
            <a:t>seint</a:t>
          </a:r>
          <a:r>
            <a:rPr lang="en-US" dirty="0"/>
            <a:t> og ekki of </a:t>
          </a:r>
          <a:r>
            <a:rPr lang="en-US" dirty="0" err="1"/>
            <a:t>snemma</a:t>
          </a:r>
          <a:endParaRPr lang="en-US" dirty="0"/>
        </a:p>
      </dgm:t>
    </dgm:pt>
    <dgm:pt modelId="{7112DAF0-172B-4E45-BF9A-0A47C1C15643}" type="parTrans" cxnId="{5C1820D4-2053-4933-BDBA-9B438575C8AC}">
      <dgm:prSet/>
      <dgm:spPr/>
      <dgm:t>
        <a:bodyPr/>
        <a:lstStyle/>
        <a:p>
          <a:endParaRPr lang="en-US"/>
        </a:p>
      </dgm:t>
    </dgm:pt>
    <dgm:pt modelId="{54A01548-2284-487F-ACC3-55646D90CED8}" type="sibTrans" cxnId="{5C1820D4-2053-4933-BDBA-9B438575C8AC}">
      <dgm:prSet/>
      <dgm:spPr/>
      <dgm:t>
        <a:bodyPr/>
        <a:lstStyle/>
        <a:p>
          <a:endParaRPr lang="en-US"/>
        </a:p>
      </dgm:t>
    </dgm:pt>
    <dgm:pt modelId="{5E967D6A-873D-4F29-BBA5-4BD8B15E06C9}">
      <dgm:prSet/>
      <dgm:spPr/>
      <dgm:t>
        <a:bodyPr/>
        <a:lstStyle/>
        <a:p>
          <a:r>
            <a:rPr lang="en-US" dirty="0"/>
            <a:t>Gera </a:t>
          </a:r>
          <a:r>
            <a:rPr lang="en-US" dirty="0" err="1"/>
            <a:t>ráð</a:t>
          </a:r>
          <a:r>
            <a:rPr lang="en-US" dirty="0"/>
            <a:t> </a:t>
          </a:r>
          <a:r>
            <a:rPr lang="en-US" dirty="0" err="1"/>
            <a:t>fyrir</a:t>
          </a:r>
          <a:r>
            <a:rPr lang="en-US" dirty="0"/>
            <a:t> </a:t>
          </a:r>
          <a:r>
            <a:rPr lang="en-US" dirty="0" err="1"/>
            <a:t>óvæntum</a:t>
          </a:r>
          <a:r>
            <a:rPr lang="en-US" dirty="0"/>
            <a:t> </a:t>
          </a:r>
          <a:r>
            <a:rPr lang="en-US" dirty="0" err="1"/>
            <a:t>uppákomum</a:t>
          </a:r>
          <a:endParaRPr lang="en-US" dirty="0"/>
        </a:p>
      </dgm:t>
    </dgm:pt>
    <dgm:pt modelId="{8E7F1E2C-E379-42FE-88C2-9C260DEC42C9}" type="parTrans" cxnId="{A94952E3-45C6-4446-A77F-A7B8FFB0BB09}">
      <dgm:prSet/>
      <dgm:spPr/>
      <dgm:t>
        <a:bodyPr/>
        <a:lstStyle/>
        <a:p>
          <a:endParaRPr lang="en-US"/>
        </a:p>
      </dgm:t>
    </dgm:pt>
    <dgm:pt modelId="{078B2F37-8DAC-466B-89FA-E26D03387E33}" type="sibTrans" cxnId="{A94952E3-45C6-4446-A77F-A7B8FFB0BB09}">
      <dgm:prSet/>
      <dgm:spPr/>
      <dgm:t>
        <a:bodyPr/>
        <a:lstStyle/>
        <a:p>
          <a:endParaRPr lang="en-US"/>
        </a:p>
      </dgm:t>
    </dgm:pt>
    <dgm:pt modelId="{9FE5E4D7-19D1-47F1-BA3F-715790E41FA7}">
      <dgm:prSet/>
      <dgm:spPr/>
      <dgm:t>
        <a:bodyPr/>
        <a:lstStyle/>
        <a:p>
          <a:r>
            <a:rPr lang="en-US" dirty="0" err="1"/>
            <a:t>Passa</a:t>
          </a:r>
          <a:r>
            <a:rPr lang="en-US" dirty="0"/>
            <a:t> </a:t>
          </a:r>
          <a:r>
            <a:rPr lang="en-US" dirty="0" err="1"/>
            <a:t>að</a:t>
          </a:r>
          <a:r>
            <a:rPr lang="en-US" dirty="0"/>
            <a:t> </a:t>
          </a:r>
          <a:r>
            <a:rPr lang="en-US" dirty="0" err="1"/>
            <a:t>þegar</a:t>
          </a:r>
          <a:r>
            <a:rPr lang="en-US" dirty="0"/>
            <a:t> á </a:t>
          </a:r>
          <a:r>
            <a:rPr lang="en-US" dirty="0" err="1"/>
            <a:t>leikstað</a:t>
          </a:r>
          <a:r>
            <a:rPr lang="en-US" dirty="0"/>
            <a:t> er </a:t>
          </a:r>
          <a:r>
            <a:rPr lang="en-US" dirty="0" err="1"/>
            <a:t>komið</a:t>
          </a:r>
          <a:r>
            <a:rPr lang="en-US" dirty="0"/>
            <a:t> </a:t>
          </a:r>
          <a:r>
            <a:rPr lang="en-US" dirty="0" err="1"/>
            <a:t>sé</a:t>
          </a:r>
          <a:r>
            <a:rPr lang="en-US" dirty="0"/>
            <a:t> </a:t>
          </a:r>
          <a:r>
            <a:rPr lang="en-US" dirty="0" err="1"/>
            <a:t>strax</a:t>
          </a:r>
          <a:r>
            <a:rPr lang="en-US" dirty="0"/>
            <a:t> </a:t>
          </a:r>
          <a:r>
            <a:rPr lang="en-US" dirty="0" err="1"/>
            <a:t>tékkað</a:t>
          </a:r>
          <a:r>
            <a:rPr lang="en-US" dirty="0"/>
            <a:t> </a:t>
          </a:r>
          <a:r>
            <a:rPr lang="en-US" dirty="0" err="1"/>
            <a:t>hvort</a:t>
          </a:r>
          <a:r>
            <a:rPr lang="en-US" dirty="0"/>
            <a:t> </a:t>
          </a:r>
          <a:r>
            <a:rPr lang="en-US" dirty="0" err="1"/>
            <a:t>allt</a:t>
          </a:r>
          <a:r>
            <a:rPr lang="en-US" dirty="0"/>
            <a:t> </a:t>
          </a:r>
          <a:r>
            <a:rPr lang="en-US" dirty="0" err="1"/>
            <a:t>sé</a:t>
          </a:r>
          <a:r>
            <a:rPr lang="en-US" dirty="0"/>
            <a:t> </a:t>
          </a:r>
          <a:r>
            <a:rPr lang="en-US" dirty="0" err="1"/>
            <a:t>meðferðis</a:t>
          </a:r>
          <a:r>
            <a:rPr lang="en-US" dirty="0"/>
            <a:t>, á </a:t>
          </a:r>
          <a:r>
            <a:rPr lang="en-US" dirty="0" err="1"/>
            <a:t>meðan</a:t>
          </a:r>
          <a:r>
            <a:rPr lang="en-US" dirty="0"/>
            <a:t> </a:t>
          </a:r>
          <a:r>
            <a:rPr lang="en-US" dirty="0" err="1"/>
            <a:t>en</a:t>
          </a:r>
          <a:r>
            <a:rPr lang="en-US" dirty="0"/>
            <a:t> er </a:t>
          </a:r>
          <a:r>
            <a:rPr lang="en-US" dirty="0" err="1"/>
            <a:t>tími</a:t>
          </a:r>
          <a:r>
            <a:rPr lang="en-US" dirty="0"/>
            <a:t> </a:t>
          </a:r>
          <a:r>
            <a:rPr lang="en-US" dirty="0" err="1"/>
            <a:t>til</a:t>
          </a:r>
          <a:r>
            <a:rPr lang="en-US" dirty="0"/>
            <a:t> </a:t>
          </a:r>
          <a:r>
            <a:rPr lang="en-US" dirty="0" err="1"/>
            <a:t>að</a:t>
          </a:r>
          <a:r>
            <a:rPr lang="en-US" dirty="0"/>
            <a:t> </a:t>
          </a:r>
          <a:r>
            <a:rPr lang="en-US" dirty="0" err="1"/>
            <a:t>bregðast</a:t>
          </a:r>
          <a:r>
            <a:rPr lang="en-US" dirty="0"/>
            <a:t> </a:t>
          </a:r>
          <a:r>
            <a:rPr lang="en-US" dirty="0" err="1"/>
            <a:t>við</a:t>
          </a:r>
          <a:r>
            <a:rPr lang="en-US" dirty="0"/>
            <a:t>.</a:t>
          </a:r>
        </a:p>
      </dgm:t>
    </dgm:pt>
    <dgm:pt modelId="{2D487F00-9572-4402-BDDB-E8755773F5E5}" type="parTrans" cxnId="{78C1F105-C93A-4B05-8783-062A6D16747E}">
      <dgm:prSet/>
      <dgm:spPr/>
      <dgm:t>
        <a:bodyPr/>
        <a:lstStyle/>
        <a:p>
          <a:endParaRPr lang="en-US"/>
        </a:p>
      </dgm:t>
    </dgm:pt>
    <dgm:pt modelId="{475D39BC-83D1-47F1-93BD-591DFF965932}" type="sibTrans" cxnId="{78C1F105-C93A-4B05-8783-062A6D16747E}">
      <dgm:prSet/>
      <dgm:spPr/>
      <dgm:t>
        <a:bodyPr/>
        <a:lstStyle/>
        <a:p>
          <a:endParaRPr lang="en-US"/>
        </a:p>
      </dgm:t>
    </dgm:pt>
    <dgm:pt modelId="{A3C4B0A3-3AEA-451B-98C6-1ADB4A8EA460}">
      <dgm:prSet/>
      <dgm:spPr/>
      <dgm:t>
        <a:bodyPr/>
        <a:lstStyle/>
        <a:p>
          <a:r>
            <a:rPr lang="en-US" dirty="0"/>
            <a:t>Vera </a:t>
          </a:r>
          <a:r>
            <a:rPr lang="en-US" dirty="0" err="1"/>
            <a:t>tímanlega</a:t>
          </a:r>
          <a:r>
            <a:rPr lang="en-US" dirty="0"/>
            <a:t> á </a:t>
          </a:r>
          <a:r>
            <a:rPr lang="en-US" dirty="0" err="1"/>
            <a:t>ferðinni</a:t>
          </a:r>
          <a:r>
            <a:rPr lang="en-US" dirty="0"/>
            <a:t> á </a:t>
          </a:r>
          <a:r>
            <a:rPr lang="en-US" dirty="0" err="1"/>
            <a:t>leikstað</a:t>
          </a:r>
          <a:endParaRPr lang="en-US" dirty="0"/>
        </a:p>
      </dgm:t>
    </dgm:pt>
    <dgm:pt modelId="{6AB87BAC-F60E-4D58-8BAA-61EFF19CDA99}" type="parTrans" cxnId="{CD6B3C04-1DE7-41CC-9162-63F96D0DA0A2}">
      <dgm:prSet/>
      <dgm:spPr/>
      <dgm:t>
        <a:bodyPr/>
        <a:lstStyle/>
        <a:p>
          <a:endParaRPr lang="en-GB"/>
        </a:p>
      </dgm:t>
    </dgm:pt>
    <dgm:pt modelId="{833A98C6-E43C-4BFF-BBCC-D9B63705433C}" type="sibTrans" cxnId="{CD6B3C04-1DE7-41CC-9162-63F96D0DA0A2}">
      <dgm:prSet/>
      <dgm:spPr/>
      <dgm:t>
        <a:bodyPr/>
        <a:lstStyle/>
        <a:p>
          <a:endParaRPr lang="en-GB"/>
        </a:p>
      </dgm:t>
    </dgm:pt>
    <dgm:pt modelId="{617A2076-A28B-426B-9585-4306B3891DFA}">
      <dgm:prSet/>
      <dgm:spPr/>
      <dgm:t>
        <a:bodyPr/>
        <a:lstStyle/>
        <a:p>
          <a:r>
            <a:rPr lang="en-US" dirty="0" err="1"/>
            <a:t>Hugleiðsla</a:t>
          </a:r>
          <a:r>
            <a:rPr lang="en-US" dirty="0"/>
            <a:t>, </a:t>
          </a:r>
          <a:r>
            <a:rPr lang="en-US" dirty="0" err="1"/>
            <a:t>slökun</a:t>
          </a:r>
          <a:r>
            <a:rPr lang="en-US" dirty="0"/>
            <a:t> – </a:t>
          </a:r>
          <a:r>
            <a:rPr lang="en-US" dirty="0" err="1"/>
            <a:t>pössum</a:t>
          </a:r>
          <a:r>
            <a:rPr lang="en-US" dirty="0"/>
            <a:t> </a:t>
          </a:r>
          <a:r>
            <a:rPr lang="en-US" dirty="0" err="1"/>
            <a:t>okkur</a:t>
          </a:r>
          <a:r>
            <a:rPr lang="en-US" dirty="0"/>
            <a:t> </a:t>
          </a:r>
          <a:r>
            <a:rPr lang="en-US" dirty="0" err="1"/>
            <a:t>að</a:t>
          </a:r>
          <a:r>
            <a:rPr lang="en-US" dirty="0"/>
            <a:t> taka ekki </a:t>
          </a:r>
          <a:r>
            <a:rPr lang="en-US" dirty="0" err="1"/>
            <a:t>óþarfa</a:t>
          </a:r>
          <a:r>
            <a:rPr lang="en-US" dirty="0"/>
            <a:t> </a:t>
          </a:r>
          <a:r>
            <a:rPr lang="en-US" dirty="0" err="1"/>
            <a:t>farangur</a:t>
          </a:r>
          <a:r>
            <a:rPr lang="en-US" dirty="0"/>
            <a:t> </a:t>
          </a:r>
          <a:r>
            <a:rPr lang="en-US" dirty="0" err="1"/>
            <a:t>með</a:t>
          </a:r>
          <a:r>
            <a:rPr lang="en-US" dirty="0"/>
            <a:t> </a:t>
          </a:r>
          <a:r>
            <a:rPr lang="en-US" dirty="0" err="1"/>
            <a:t>okkur</a:t>
          </a:r>
          <a:r>
            <a:rPr lang="en-US" dirty="0"/>
            <a:t> í </a:t>
          </a:r>
          <a:r>
            <a:rPr lang="en-US" dirty="0" err="1"/>
            <a:t>leiki</a:t>
          </a:r>
          <a:r>
            <a:rPr lang="en-US" dirty="0"/>
            <a:t> (</a:t>
          </a:r>
          <a:r>
            <a:rPr lang="en-US" dirty="0" err="1"/>
            <a:t>huglægt</a:t>
          </a:r>
          <a:r>
            <a:rPr lang="en-US" dirty="0"/>
            <a:t>)</a:t>
          </a:r>
        </a:p>
      </dgm:t>
    </dgm:pt>
    <dgm:pt modelId="{270175E3-F7B4-4C7B-AD6A-797583B58425}" type="parTrans" cxnId="{175F4800-CC32-4A6A-ADD3-F09FC479940F}">
      <dgm:prSet/>
      <dgm:spPr/>
      <dgm:t>
        <a:bodyPr/>
        <a:lstStyle/>
        <a:p>
          <a:endParaRPr lang="en-GB"/>
        </a:p>
      </dgm:t>
    </dgm:pt>
    <dgm:pt modelId="{89AAD91B-1D4C-4A1E-BE08-E2678F79A2AF}" type="sibTrans" cxnId="{175F4800-CC32-4A6A-ADD3-F09FC479940F}">
      <dgm:prSet/>
      <dgm:spPr/>
      <dgm:t>
        <a:bodyPr/>
        <a:lstStyle/>
        <a:p>
          <a:endParaRPr lang="en-GB"/>
        </a:p>
      </dgm:t>
    </dgm:pt>
    <dgm:pt modelId="{54E37D80-FD45-4777-B60E-278D324071D9}" type="pres">
      <dgm:prSet presAssocID="{873DB8E7-3300-4F25-98DA-D015E29F3A0B}" presName="Name0" presStyleCnt="0">
        <dgm:presLayoutVars>
          <dgm:dir/>
          <dgm:animLvl val="lvl"/>
          <dgm:resizeHandles val="exact"/>
        </dgm:presLayoutVars>
      </dgm:prSet>
      <dgm:spPr/>
    </dgm:pt>
    <dgm:pt modelId="{014C2269-DE39-4009-B873-9C0B3689DB50}" type="pres">
      <dgm:prSet presAssocID="{9FE5E4D7-19D1-47F1-BA3F-715790E41FA7}" presName="boxAndChildren" presStyleCnt="0"/>
      <dgm:spPr/>
    </dgm:pt>
    <dgm:pt modelId="{403E2191-0EFC-43AD-B79B-819637D7F13D}" type="pres">
      <dgm:prSet presAssocID="{9FE5E4D7-19D1-47F1-BA3F-715790E41FA7}" presName="parentTextBox" presStyleLbl="node1" presStyleIdx="0" presStyleCnt="4"/>
      <dgm:spPr/>
    </dgm:pt>
    <dgm:pt modelId="{E63B7F42-CA13-4BB9-9BF2-99B34FF883C4}" type="pres">
      <dgm:prSet presAssocID="{833A98C6-E43C-4BFF-BBCC-D9B63705433C}" presName="sp" presStyleCnt="0"/>
      <dgm:spPr/>
    </dgm:pt>
    <dgm:pt modelId="{E607F214-D2B5-4694-85BC-7456A3764A2F}" type="pres">
      <dgm:prSet presAssocID="{A3C4B0A3-3AEA-451B-98C6-1ADB4A8EA460}" presName="arrowAndChildren" presStyleCnt="0"/>
      <dgm:spPr/>
    </dgm:pt>
    <dgm:pt modelId="{17A059B3-A567-40FE-92B1-C5EDDE431854}" type="pres">
      <dgm:prSet presAssocID="{A3C4B0A3-3AEA-451B-98C6-1ADB4A8EA460}" presName="parentTextArrow" presStyleLbl="node1" presStyleIdx="0" presStyleCnt="4"/>
      <dgm:spPr/>
    </dgm:pt>
    <dgm:pt modelId="{97006C3A-80D3-4ABE-9201-5225BBC0E5B0}" type="pres">
      <dgm:prSet presAssocID="{A3C4B0A3-3AEA-451B-98C6-1ADB4A8EA460}" presName="arrow" presStyleLbl="node1" presStyleIdx="1" presStyleCnt="4"/>
      <dgm:spPr/>
    </dgm:pt>
    <dgm:pt modelId="{A22E5988-6241-4AB0-B089-BF400778BAB6}" type="pres">
      <dgm:prSet presAssocID="{A3C4B0A3-3AEA-451B-98C6-1ADB4A8EA460}" presName="descendantArrow" presStyleCnt="0"/>
      <dgm:spPr/>
    </dgm:pt>
    <dgm:pt modelId="{17AB01AD-A7EE-4BE1-8326-A7DDB0940A3F}" type="pres">
      <dgm:prSet presAssocID="{5E967D6A-873D-4F29-BBA5-4BD8B15E06C9}" presName="childTextArrow" presStyleLbl="fgAccFollowNode1" presStyleIdx="0" presStyleCnt="3">
        <dgm:presLayoutVars>
          <dgm:bulletEnabled val="1"/>
        </dgm:presLayoutVars>
      </dgm:prSet>
      <dgm:spPr/>
    </dgm:pt>
    <dgm:pt modelId="{877556A3-34F1-430D-BD0E-28BAD1595250}" type="pres">
      <dgm:prSet presAssocID="{89AAD91B-1D4C-4A1E-BE08-E2678F79A2AF}" presName="sp" presStyleCnt="0"/>
      <dgm:spPr/>
    </dgm:pt>
    <dgm:pt modelId="{2BEE525D-5B42-4866-8867-D64FB90CFF8C}" type="pres">
      <dgm:prSet presAssocID="{617A2076-A28B-426B-9585-4306B3891DFA}" presName="arrowAndChildren" presStyleCnt="0"/>
      <dgm:spPr/>
    </dgm:pt>
    <dgm:pt modelId="{C53875F5-0A3E-4E47-945E-DF72BEFE844B}" type="pres">
      <dgm:prSet presAssocID="{617A2076-A28B-426B-9585-4306B3891DFA}" presName="parentTextArrow" presStyleLbl="node1" presStyleIdx="2" presStyleCnt="4"/>
      <dgm:spPr/>
    </dgm:pt>
    <dgm:pt modelId="{F7597DCA-0EEA-4F08-8A07-69613952841E}" type="pres">
      <dgm:prSet presAssocID="{A320B298-2E63-419F-9F39-6883842259DD}" presName="sp" presStyleCnt="0"/>
      <dgm:spPr/>
    </dgm:pt>
    <dgm:pt modelId="{BE2AB620-E8B2-4D4B-B34C-312B931D8056}" type="pres">
      <dgm:prSet presAssocID="{2B728BB9-94A3-4D67-A28E-5C3A6B376C5A}" presName="arrowAndChildren" presStyleCnt="0"/>
      <dgm:spPr/>
    </dgm:pt>
    <dgm:pt modelId="{213B8743-2B00-400B-8C54-D91A339E3DE0}" type="pres">
      <dgm:prSet presAssocID="{2B728BB9-94A3-4D67-A28E-5C3A6B376C5A}" presName="parentTextArrow" presStyleLbl="node1" presStyleIdx="2" presStyleCnt="4"/>
      <dgm:spPr/>
    </dgm:pt>
    <dgm:pt modelId="{B18E9FF1-C3B4-412E-8BE0-10491358846C}" type="pres">
      <dgm:prSet presAssocID="{2B728BB9-94A3-4D67-A28E-5C3A6B376C5A}" presName="arrow" presStyleLbl="node1" presStyleIdx="3" presStyleCnt="4"/>
      <dgm:spPr/>
    </dgm:pt>
    <dgm:pt modelId="{258AAF34-8620-4893-8082-057E2E621D09}" type="pres">
      <dgm:prSet presAssocID="{2B728BB9-94A3-4D67-A28E-5C3A6B376C5A}" presName="descendantArrow" presStyleCnt="0"/>
      <dgm:spPr/>
    </dgm:pt>
    <dgm:pt modelId="{B1F5CCE7-0C26-410E-BE36-49C9EA3B2288}" type="pres">
      <dgm:prSet presAssocID="{46417C9D-6E21-4607-9A08-FACBF1213574}" presName="childTextArrow" presStyleLbl="fgAccFollowNode1" presStyleIdx="1" presStyleCnt="3">
        <dgm:presLayoutVars>
          <dgm:bulletEnabled val="1"/>
        </dgm:presLayoutVars>
      </dgm:prSet>
      <dgm:spPr/>
    </dgm:pt>
    <dgm:pt modelId="{63F68EFA-2629-4355-9EBC-3431E15AF25D}" type="pres">
      <dgm:prSet presAssocID="{03328550-81EE-43D2-9BAD-648DBA965E55}" presName="childTextArrow" presStyleLbl="fgAccFollowNode1" presStyleIdx="2" presStyleCnt="3">
        <dgm:presLayoutVars>
          <dgm:bulletEnabled val="1"/>
        </dgm:presLayoutVars>
      </dgm:prSet>
      <dgm:spPr/>
    </dgm:pt>
  </dgm:ptLst>
  <dgm:cxnLst>
    <dgm:cxn modelId="{175F4800-CC32-4A6A-ADD3-F09FC479940F}" srcId="{873DB8E7-3300-4F25-98DA-D015E29F3A0B}" destId="{617A2076-A28B-426B-9585-4306B3891DFA}" srcOrd="1" destOrd="0" parTransId="{270175E3-F7B4-4C7B-AD6A-797583B58425}" sibTransId="{89AAD91B-1D4C-4A1E-BE08-E2678F79A2AF}"/>
    <dgm:cxn modelId="{CD6B3C04-1DE7-41CC-9162-63F96D0DA0A2}" srcId="{873DB8E7-3300-4F25-98DA-D015E29F3A0B}" destId="{A3C4B0A3-3AEA-451B-98C6-1ADB4A8EA460}" srcOrd="2" destOrd="0" parTransId="{6AB87BAC-F60E-4D58-8BAA-61EFF19CDA99}" sibTransId="{833A98C6-E43C-4BFF-BBCC-D9B63705433C}"/>
    <dgm:cxn modelId="{78C1F105-C93A-4B05-8783-062A6D16747E}" srcId="{873DB8E7-3300-4F25-98DA-D015E29F3A0B}" destId="{9FE5E4D7-19D1-47F1-BA3F-715790E41FA7}" srcOrd="3" destOrd="0" parTransId="{2D487F00-9572-4402-BDDB-E8755773F5E5}" sibTransId="{475D39BC-83D1-47F1-93BD-591DFF965932}"/>
    <dgm:cxn modelId="{642CF608-E1E7-47E1-BBF4-2923609F12D0}" type="presOf" srcId="{03328550-81EE-43D2-9BAD-648DBA965E55}" destId="{63F68EFA-2629-4355-9EBC-3431E15AF25D}" srcOrd="0" destOrd="0" presId="urn:microsoft.com/office/officeart/2005/8/layout/process4"/>
    <dgm:cxn modelId="{DAF07B0F-1FFC-441A-9AD5-44F5E0CFCC80}" type="presOf" srcId="{873DB8E7-3300-4F25-98DA-D015E29F3A0B}" destId="{54E37D80-FD45-4777-B60E-278D324071D9}" srcOrd="0" destOrd="0" presId="urn:microsoft.com/office/officeart/2005/8/layout/process4"/>
    <dgm:cxn modelId="{6B610560-A110-43CB-A126-01E9F699CB00}" type="presOf" srcId="{A3C4B0A3-3AEA-451B-98C6-1ADB4A8EA460}" destId="{97006C3A-80D3-4ABE-9201-5225BBC0E5B0}" srcOrd="1" destOrd="0" presId="urn:microsoft.com/office/officeart/2005/8/layout/process4"/>
    <dgm:cxn modelId="{70740363-7A52-4A9D-999D-A422F424443D}" type="presOf" srcId="{5E967D6A-873D-4F29-BBA5-4BD8B15E06C9}" destId="{17AB01AD-A7EE-4BE1-8326-A7DDB0940A3F}" srcOrd="0" destOrd="0" presId="urn:microsoft.com/office/officeart/2005/8/layout/process4"/>
    <dgm:cxn modelId="{2DB8F54D-02B8-4FCF-998C-AB0A4D22221D}" type="presOf" srcId="{9FE5E4D7-19D1-47F1-BA3F-715790E41FA7}" destId="{403E2191-0EFC-43AD-B79B-819637D7F13D}" srcOrd="0" destOrd="0" presId="urn:microsoft.com/office/officeart/2005/8/layout/process4"/>
    <dgm:cxn modelId="{237D7592-0772-46FE-8752-360BCD725F3F}" type="presOf" srcId="{A3C4B0A3-3AEA-451B-98C6-1ADB4A8EA460}" destId="{17A059B3-A567-40FE-92B1-C5EDDE431854}" srcOrd="0" destOrd="0" presId="urn:microsoft.com/office/officeart/2005/8/layout/process4"/>
    <dgm:cxn modelId="{4107AE9F-E736-4853-AFA3-D78BB8343BF0}" type="presOf" srcId="{46417C9D-6E21-4607-9A08-FACBF1213574}" destId="{B1F5CCE7-0C26-410E-BE36-49C9EA3B2288}" srcOrd="0" destOrd="0" presId="urn:microsoft.com/office/officeart/2005/8/layout/process4"/>
    <dgm:cxn modelId="{95A1AAAF-4C95-4635-9531-0DFDCF89E00B}" srcId="{2B728BB9-94A3-4D67-A28E-5C3A6B376C5A}" destId="{46417C9D-6E21-4607-9A08-FACBF1213574}" srcOrd="0" destOrd="0" parTransId="{F77FF7ED-0971-459D-9CFB-C47FE52D69AE}" sibTransId="{4A8593CD-127B-403B-80E7-94E1C2F690F6}"/>
    <dgm:cxn modelId="{49B7B3CD-C943-44B6-AF49-D3D88501E6AC}" type="presOf" srcId="{2B728BB9-94A3-4D67-A28E-5C3A6B376C5A}" destId="{B18E9FF1-C3B4-412E-8BE0-10491358846C}" srcOrd="1" destOrd="0" presId="urn:microsoft.com/office/officeart/2005/8/layout/process4"/>
    <dgm:cxn modelId="{5C1820D4-2053-4933-BDBA-9B438575C8AC}" srcId="{2B728BB9-94A3-4D67-A28E-5C3A6B376C5A}" destId="{03328550-81EE-43D2-9BAD-648DBA965E55}" srcOrd="1" destOrd="0" parTransId="{7112DAF0-172B-4E45-BF9A-0A47C1C15643}" sibTransId="{54A01548-2284-487F-ACC3-55646D90CED8}"/>
    <dgm:cxn modelId="{A94952E3-45C6-4446-A77F-A7B8FFB0BB09}" srcId="{A3C4B0A3-3AEA-451B-98C6-1ADB4A8EA460}" destId="{5E967D6A-873D-4F29-BBA5-4BD8B15E06C9}" srcOrd="0" destOrd="0" parTransId="{8E7F1E2C-E379-42FE-88C2-9C260DEC42C9}" sibTransId="{078B2F37-8DAC-466B-89FA-E26D03387E33}"/>
    <dgm:cxn modelId="{106B17E9-98C5-4336-853D-F32164551661}" srcId="{873DB8E7-3300-4F25-98DA-D015E29F3A0B}" destId="{2B728BB9-94A3-4D67-A28E-5C3A6B376C5A}" srcOrd="0" destOrd="0" parTransId="{38993CB5-00AA-4295-A104-2315E3D740BC}" sibTransId="{A320B298-2E63-419F-9F39-6883842259DD}"/>
    <dgm:cxn modelId="{AA976DEE-4230-4ED3-80C4-EDA8CA177656}" type="presOf" srcId="{2B728BB9-94A3-4D67-A28E-5C3A6B376C5A}" destId="{213B8743-2B00-400B-8C54-D91A339E3DE0}" srcOrd="0" destOrd="0" presId="urn:microsoft.com/office/officeart/2005/8/layout/process4"/>
    <dgm:cxn modelId="{00CFFDF5-A3D9-4E37-B4CE-05CD307ABBA7}" type="presOf" srcId="{617A2076-A28B-426B-9585-4306B3891DFA}" destId="{C53875F5-0A3E-4E47-945E-DF72BEFE844B}" srcOrd="0" destOrd="0" presId="urn:microsoft.com/office/officeart/2005/8/layout/process4"/>
    <dgm:cxn modelId="{3D34C5C0-7520-488D-B95E-07030344E657}" type="presParOf" srcId="{54E37D80-FD45-4777-B60E-278D324071D9}" destId="{014C2269-DE39-4009-B873-9C0B3689DB50}" srcOrd="0" destOrd="0" presId="urn:microsoft.com/office/officeart/2005/8/layout/process4"/>
    <dgm:cxn modelId="{99361BA9-7437-4CE0-8482-A8E13D13A0B4}" type="presParOf" srcId="{014C2269-DE39-4009-B873-9C0B3689DB50}" destId="{403E2191-0EFC-43AD-B79B-819637D7F13D}" srcOrd="0" destOrd="0" presId="urn:microsoft.com/office/officeart/2005/8/layout/process4"/>
    <dgm:cxn modelId="{D55526A5-C423-45E8-A8FC-7B5E4C210344}" type="presParOf" srcId="{54E37D80-FD45-4777-B60E-278D324071D9}" destId="{E63B7F42-CA13-4BB9-9BF2-99B34FF883C4}" srcOrd="1" destOrd="0" presId="urn:microsoft.com/office/officeart/2005/8/layout/process4"/>
    <dgm:cxn modelId="{C029E892-B8DF-490E-B177-8E20547A9FB9}" type="presParOf" srcId="{54E37D80-FD45-4777-B60E-278D324071D9}" destId="{E607F214-D2B5-4694-85BC-7456A3764A2F}" srcOrd="2" destOrd="0" presId="urn:microsoft.com/office/officeart/2005/8/layout/process4"/>
    <dgm:cxn modelId="{5A9E0D8D-3EC3-4EB0-8E09-A8C1A5F00E24}" type="presParOf" srcId="{E607F214-D2B5-4694-85BC-7456A3764A2F}" destId="{17A059B3-A567-40FE-92B1-C5EDDE431854}" srcOrd="0" destOrd="0" presId="urn:microsoft.com/office/officeart/2005/8/layout/process4"/>
    <dgm:cxn modelId="{21A00C49-CFD2-4167-B22F-79688546BB52}" type="presParOf" srcId="{E607F214-D2B5-4694-85BC-7456A3764A2F}" destId="{97006C3A-80D3-4ABE-9201-5225BBC0E5B0}" srcOrd="1" destOrd="0" presId="urn:microsoft.com/office/officeart/2005/8/layout/process4"/>
    <dgm:cxn modelId="{CE2A6CE3-8285-4AAD-B044-AB9E276E6508}" type="presParOf" srcId="{E607F214-D2B5-4694-85BC-7456A3764A2F}" destId="{A22E5988-6241-4AB0-B089-BF400778BAB6}" srcOrd="2" destOrd="0" presId="urn:microsoft.com/office/officeart/2005/8/layout/process4"/>
    <dgm:cxn modelId="{553705B7-F298-4BAF-828F-0A9143F9B4DD}" type="presParOf" srcId="{A22E5988-6241-4AB0-B089-BF400778BAB6}" destId="{17AB01AD-A7EE-4BE1-8326-A7DDB0940A3F}" srcOrd="0" destOrd="0" presId="urn:microsoft.com/office/officeart/2005/8/layout/process4"/>
    <dgm:cxn modelId="{9629F4F5-08E5-45EA-A879-33514B56EC51}" type="presParOf" srcId="{54E37D80-FD45-4777-B60E-278D324071D9}" destId="{877556A3-34F1-430D-BD0E-28BAD1595250}" srcOrd="3" destOrd="0" presId="urn:microsoft.com/office/officeart/2005/8/layout/process4"/>
    <dgm:cxn modelId="{E0C0B24D-37EB-4683-97CC-3B0149BA428B}" type="presParOf" srcId="{54E37D80-FD45-4777-B60E-278D324071D9}" destId="{2BEE525D-5B42-4866-8867-D64FB90CFF8C}" srcOrd="4" destOrd="0" presId="urn:microsoft.com/office/officeart/2005/8/layout/process4"/>
    <dgm:cxn modelId="{29B7ECEA-5AEE-493B-8EE3-DE42D068EAD4}" type="presParOf" srcId="{2BEE525D-5B42-4866-8867-D64FB90CFF8C}" destId="{C53875F5-0A3E-4E47-945E-DF72BEFE844B}" srcOrd="0" destOrd="0" presId="urn:microsoft.com/office/officeart/2005/8/layout/process4"/>
    <dgm:cxn modelId="{DA84D4BD-860C-4CCA-9CFF-D2D406FC084F}" type="presParOf" srcId="{54E37D80-FD45-4777-B60E-278D324071D9}" destId="{F7597DCA-0EEA-4F08-8A07-69613952841E}" srcOrd="5" destOrd="0" presId="urn:microsoft.com/office/officeart/2005/8/layout/process4"/>
    <dgm:cxn modelId="{356F326E-9F34-4F6F-86FF-4945AF823600}" type="presParOf" srcId="{54E37D80-FD45-4777-B60E-278D324071D9}" destId="{BE2AB620-E8B2-4D4B-B34C-312B931D8056}" srcOrd="6" destOrd="0" presId="urn:microsoft.com/office/officeart/2005/8/layout/process4"/>
    <dgm:cxn modelId="{6FC272B7-A6DD-4867-A43A-01E35BD82608}" type="presParOf" srcId="{BE2AB620-E8B2-4D4B-B34C-312B931D8056}" destId="{213B8743-2B00-400B-8C54-D91A339E3DE0}" srcOrd="0" destOrd="0" presId="urn:microsoft.com/office/officeart/2005/8/layout/process4"/>
    <dgm:cxn modelId="{F8586C1D-731C-4964-86A0-BE3E10BC8A6C}" type="presParOf" srcId="{BE2AB620-E8B2-4D4B-B34C-312B931D8056}" destId="{B18E9FF1-C3B4-412E-8BE0-10491358846C}" srcOrd="1" destOrd="0" presId="urn:microsoft.com/office/officeart/2005/8/layout/process4"/>
    <dgm:cxn modelId="{61E90E76-548B-473E-A4B9-7B0EA513579E}" type="presParOf" srcId="{BE2AB620-E8B2-4D4B-B34C-312B931D8056}" destId="{258AAF34-8620-4893-8082-057E2E621D09}" srcOrd="2" destOrd="0" presId="urn:microsoft.com/office/officeart/2005/8/layout/process4"/>
    <dgm:cxn modelId="{8FE371AD-CF82-41A8-BABE-C1C47AB1708B}" type="presParOf" srcId="{258AAF34-8620-4893-8082-057E2E621D09}" destId="{B1F5CCE7-0C26-410E-BE36-49C9EA3B2288}" srcOrd="0" destOrd="0" presId="urn:microsoft.com/office/officeart/2005/8/layout/process4"/>
    <dgm:cxn modelId="{FDF71BAA-D26A-4238-B9D5-EE117E28D76C}" type="presParOf" srcId="{258AAF34-8620-4893-8082-057E2E621D09}" destId="{63F68EFA-2629-4355-9EBC-3431E15AF25D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4467CE-35F1-4338-BF44-8FE90E93C015}">
      <dsp:nvSpPr>
        <dsp:cNvPr id="0" name=""/>
        <dsp:cNvSpPr/>
      </dsp:nvSpPr>
      <dsp:spPr>
        <a:xfrm>
          <a:off x="0" y="136178"/>
          <a:ext cx="6364224" cy="87395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Æfing</a:t>
          </a:r>
          <a:r>
            <a:rPr lang="en-US" sz="2200" kern="1200" dirty="0"/>
            <a:t> </a:t>
          </a:r>
          <a:r>
            <a:rPr lang="en-US" sz="2200" kern="1200" dirty="0" err="1"/>
            <a:t>dagsins</a:t>
          </a:r>
          <a:r>
            <a:rPr lang="en-US" sz="2200" kern="1200" dirty="0"/>
            <a:t> </a:t>
          </a:r>
          <a:r>
            <a:rPr lang="en-US" sz="2200" kern="1200" dirty="0" err="1"/>
            <a:t>taki</a:t>
          </a:r>
          <a:r>
            <a:rPr lang="en-US" sz="2200" kern="1200" dirty="0"/>
            <a:t> </a:t>
          </a:r>
          <a:r>
            <a:rPr lang="en-US" sz="2200" kern="1200" dirty="0" err="1"/>
            <a:t>mið</a:t>
          </a:r>
          <a:r>
            <a:rPr lang="en-US" sz="2200" kern="1200" dirty="0"/>
            <a:t> </a:t>
          </a:r>
          <a:r>
            <a:rPr lang="en-US" sz="2200" kern="1200" dirty="0" err="1"/>
            <a:t>af</a:t>
          </a:r>
          <a:r>
            <a:rPr lang="en-US" sz="2200" kern="1200" dirty="0"/>
            <a:t> </a:t>
          </a:r>
          <a:r>
            <a:rPr lang="en-US" sz="2200" kern="1200" dirty="0" err="1"/>
            <a:t>leikdegi</a:t>
          </a:r>
          <a:endParaRPr lang="en-US" sz="2200" kern="1200" dirty="0"/>
        </a:p>
      </dsp:txBody>
      <dsp:txXfrm>
        <a:off x="42663" y="178841"/>
        <a:ext cx="6278898" cy="788627"/>
      </dsp:txXfrm>
    </dsp:sp>
    <dsp:sp modelId="{D97F4486-A484-4AA8-AF27-30CCCAF76811}">
      <dsp:nvSpPr>
        <dsp:cNvPr id="0" name=""/>
        <dsp:cNvSpPr/>
      </dsp:nvSpPr>
      <dsp:spPr>
        <a:xfrm>
          <a:off x="0" y="1073492"/>
          <a:ext cx="6364224" cy="873953"/>
        </a:xfrm>
        <a:prstGeom prst="roundRect">
          <a:avLst/>
        </a:prstGeom>
        <a:solidFill>
          <a:schemeClr val="accent2">
            <a:hueOff val="-612388"/>
            <a:satOff val="-2828"/>
            <a:lumOff val="-58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Hringja í dómarann eða taka á móti símtölum</a:t>
          </a:r>
        </a:p>
      </dsp:txBody>
      <dsp:txXfrm>
        <a:off x="42663" y="1116155"/>
        <a:ext cx="6278898" cy="788627"/>
      </dsp:txXfrm>
    </dsp:sp>
    <dsp:sp modelId="{0BB40DD4-EE1F-4297-87A2-63FE0B4EDB6A}">
      <dsp:nvSpPr>
        <dsp:cNvPr id="0" name=""/>
        <dsp:cNvSpPr/>
      </dsp:nvSpPr>
      <dsp:spPr>
        <a:xfrm>
          <a:off x="0" y="1947445"/>
          <a:ext cx="6364224" cy="1730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2064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Ferðaskipulag sé skýrt 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Mæting á leikstað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Hugmynd að búningavali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Ef einhverjar sérstakar áherslur eru fyrir leikinn sem þarf að gefa sér tíma í að skoða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/>
            <a:t>Mótareglur (skiptingar, framlenging, vító)</a:t>
          </a:r>
        </a:p>
      </dsp:txBody>
      <dsp:txXfrm>
        <a:off x="0" y="1947445"/>
        <a:ext cx="6364224" cy="1730520"/>
      </dsp:txXfrm>
    </dsp:sp>
    <dsp:sp modelId="{54B2D598-111A-40BD-98E8-99526666A31D}">
      <dsp:nvSpPr>
        <dsp:cNvPr id="0" name=""/>
        <dsp:cNvSpPr/>
      </dsp:nvSpPr>
      <dsp:spPr>
        <a:xfrm>
          <a:off x="0" y="3677965"/>
          <a:ext cx="6364224" cy="873953"/>
        </a:xfrm>
        <a:prstGeom prst="roundRect">
          <a:avLst/>
        </a:prstGeom>
        <a:solidFill>
          <a:schemeClr val="accent2">
            <a:hueOff val="-1224775"/>
            <a:satOff val="-5657"/>
            <a:lumOff val="-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Pakka</a:t>
          </a:r>
          <a:r>
            <a:rPr lang="en-US" sz="2200" kern="1200" dirty="0"/>
            <a:t> í </a:t>
          </a:r>
          <a:r>
            <a:rPr lang="en-US" sz="2200" kern="1200" dirty="0" err="1"/>
            <a:t>töskuna</a:t>
          </a:r>
          <a:r>
            <a:rPr lang="en-US" sz="2200" kern="1200" dirty="0"/>
            <a:t>, </a:t>
          </a:r>
          <a:r>
            <a:rPr lang="en-US" sz="2200" kern="1200" dirty="0" err="1"/>
            <a:t>hlaða</a:t>
          </a:r>
          <a:r>
            <a:rPr lang="en-US" sz="2200" kern="1200" dirty="0"/>
            <a:t> </a:t>
          </a:r>
          <a:r>
            <a:rPr lang="en-US" sz="2200" kern="1200" dirty="0" err="1"/>
            <a:t>búnaðinn</a:t>
          </a:r>
          <a:r>
            <a:rPr lang="en-US" sz="2200" kern="1200" dirty="0"/>
            <a:t> og </a:t>
          </a:r>
          <a:r>
            <a:rPr lang="en-US" sz="2200" kern="1200" dirty="0" err="1"/>
            <a:t>pússa</a:t>
          </a:r>
          <a:r>
            <a:rPr lang="en-US" sz="2200" kern="1200" dirty="0"/>
            <a:t> </a:t>
          </a:r>
          <a:r>
            <a:rPr lang="en-US" sz="2200" kern="1200" dirty="0" err="1"/>
            <a:t>skóna</a:t>
          </a:r>
          <a:endParaRPr lang="en-US" sz="2200" kern="1200" dirty="0"/>
        </a:p>
      </dsp:txBody>
      <dsp:txXfrm>
        <a:off x="42663" y="3720628"/>
        <a:ext cx="6278898" cy="788627"/>
      </dsp:txXfrm>
    </dsp:sp>
    <dsp:sp modelId="{F28BAAA6-C200-4318-971B-075F64201B35}">
      <dsp:nvSpPr>
        <dsp:cNvPr id="0" name=""/>
        <dsp:cNvSpPr/>
      </dsp:nvSpPr>
      <dsp:spPr>
        <a:xfrm>
          <a:off x="0" y="4615279"/>
          <a:ext cx="6364224" cy="873953"/>
        </a:xfrm>
        <a:prstGeom prst="roundRect">
          <a:avLst/>
        </a:prstGeom>
        <a:solidFill>
          <a:schemeClr val="accent2">
            <a:hueOff val="-1837163"/>
            <a:satOff val="-8485"/>
            <a:lumOff val="-176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Hentug</a:t>
          </a:r>
          <a:r>
            <a:rPr lang="en-US" sz="2200" kern="1200" dirty="0"/>
            <a:t> </a:t>
          </a:r>
          <a:r>
            <a:rPr lang="en-US" sz="2200" kern="1200" dirty="0" err="1"/>
            <a:t>næring</a:t>
          </a:r>
          <a:r>
            <a:rPr lang="en-US" sz="2200" kern="1200" dirty="0"/>
            <a:t> </a:t>
          </a:r>
          <a:r>
            <a:rPr lang="en-US" sz="2200" kern="1200" dirty="0" err="1"/>
            <a:t>kvöldið</a:t>
          </a:r>
          <a:r>
            <a:rPr lang="en-US" sz="2200" kern="1200" dirty="0"/>
            <a:t> </a:t>
          </a:r>
          <a:r>
            <a:rPr lang="en-US" sz="2200" kern="1200" dirty="0" err="1"/>
            <a:t>fyrir</a:t>
          </a:r>
          <a:r>
            <a:rPr lang="en-US" sz="2200" kern="1200" dirty="0"/>
            <a:t> </a:t>
          </a:r>
          <a:r>
            <a:rPr lang="en-US" sz="2200" kern="1200" dirty="0" err="1"/>
            <a:t>leik</a:t>
          </a:r>
          <a:endParaRPr lang="en-US" sz="2200" kern="1200" dirty="0"/>
        </a:p>
      </dsp:txBody>
      <dsp:txXfrm>
        <a:off x="42663" y="4657942"/>
        <a:ext cx="6278898" cy="788627"/>
      </dsp:txXfrm>
    </dsp:sp>
    <dsp:sp modelId="{C010F524-3BB4-4BD3-A784-2951030950B6}">
      <dsp:nvSpPr>
        <dsp:cNvPr id="0" name=""/>
        <dsp:cNvSpPr/>
      </dsp:nvSpPr>
      <dsp:spPr>
        <a:xfrm>
          <a:off x="0" y="5552592"/>
          <a:ext cx="6364224" cy="873953"/>
        </a:xfrm>
        <a:prstGeom prst="roundRect">
          <a:avLst/>
        </a:prstGeom>
        <a:solidFill>
          <a:schemeClr val="accent2">
            <a:hueOff val="-2449550"/>
            <a:satOff val="-11314"/>
            <a:lumOff val="-23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SVEFN!!!</a:t>
          </a:r>
        </a:p>
      </dsp:txBody>
      <dsp:txXfrm>
        <a:off x="42663" y="5595255"/>
        <a:ext cx="6278898" cy="7886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3E2191-0EFC-43AD-B79B-819637D7F13D}">
      <dsp:nvSpPr>
        <dsp:cNvPr id="0" name=""/>
        <dsp:cNvSpPr/>
      </dsp:nvSpPr>
      <dsp:spPr>
        <a:xfrm>
          <a:off x="0" y="5066447"/>
          <a:ext cx="6364224" cy="110841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Passa</a:t>
          </a:r>
          <a:r>
            <a:rPr lang="en-US" sz="1900" kern="1200" dirty="0"/>
            <a:t> </a:t>
          </a:r>
          <a:r>
            <a:rPr lang="en-US" sz="1900" kern="1200" dirty="0" err="1"/>
            <a:t>að</a:t>
          </a:r>
          <a:r>
            <a:rPr lang="en-US" sz="1900" kern="1200" dirty="0"/>
            <a:t> </a:t>
          </a:r>
          <a:r>
            <a:rPr lang="en-US" sz="1900" kern="1200" dirty="0" err="1"/>
            <a:t>þegar</a:t>
          </a:r>
          <a:r>
            <a:rPr lang="en-US" sz="1900" kern="1200" dirty="0"/>
            <a:t> á </a:t>
          </a:r>
          <a:r>
            <a:rPr lang="en-US" sz="1900" kern="1200" dirty="0" err="1"/>
            <a:t>leikstað</a:t>
          </a:r>
          <a:r>
            <a:rPr lang="en-US" sz="1900" kern="1200" dirty="0"/>
            <a:t> er </a:t>
          </a:r>
          <a:r>
            <a:rPr lang="en-US" sz="1900" kern="1200" dirty="0" err="1"/>
            <a:t>komið</a:t>
          </a:r>
          <a:r>
            <a:rPr lang="en-US" sz="1900" kern="1200" dirty="0"/>
            <a:t> </a:t>
          </a:r>
          <a:r>
            <a:rPr lang="en-US" sz="1900" kern="1200" dirty="0" err="1"/>
            <a:t>sé</a:t>
          </a:r>
          <a:r>
            <a:rPr lang="en-US" sz="1900" kern="1200" dirty="0"/>
            <a:t> </a:t>
          </a:r>
          <a:r>
            <a:rPr lang="en-US" sz="1900" kern="1200" dirty="0" err="1"/>
            <a:t>strax</a:t>
          </a:r>
          <a:r>
            <a:rPr lang="en-US" sz="1900" kern="1200" dirty="0"/>
            <a:t> </a:t>
          </a:r>
          <a:r>
            <a:rPr lang="en-US" sz="1900" kern="1200" dirty="0" err="1"/>
            <a:t>tékkað</a:t>
          </a:r>
          <a:r>
            <a:rPr lang="en-US" sz="1900" kern="1200" dirty="0"/>
            <a:t> </a:t>
          </a:r>
          <a:r>
            <a:rPr lang="en-US" sz="1900" kern="1200" dirty="0" err="1"/>
            <a:t>hvort</a:t>
          </a:r>
          <a:r>
            <a:rPr lang="en-US" sz="1900" kern="1200" dirty="0"/>
            <a:t> </a:t>
          </a:r>
          <a:r>
            <a:rPr lang="en-US" sz="1900" kern="1200" dirty="0" err="1"/>
            <a:t>allt</a:t>
          </a:r>
          <a:r>
            <a:rPr lang="en-US" sz="1900" kern="1200" dirty="0"/>
            <a:t> </a:t>
          </a:r>
          <a:r>
            <a:rPr lang="en-US" sz="1900" kern="1200" dirty="0" err="1"/>
            <a:t>sé</a:t>
          </a:r>
          <a:r>
            <a:rPr lang="en-US" sz="1900" kern="1200" dirty="0"/>
            <a:t> </a:t>
          </a:r>
          <a:r>
            <a:rPr lang="en-US" sz="1900" kern="1200" dirty="0" err="1"/>
            <a:t>meðferðis</a:t>
          </a:r>
          <a:r>
            <a:rPr lang="en-US" sz="1900" kern="1200" dirty="0"/>
            <a:t>, á </a:t>
          </a:r>
          <a:r>
            <a:rPr lang="en-US" sz="1900" kern="1200" dirty="0" err="1"/>
            <a:t>meðan</a:t>
          </a:r>
          <a:r>
            <a:rPr lang="en-US" sz="1900" kern="1200" dirty="0"/>
            <a:t> </a:t>
          </a:r>
          <a:r>
            <a:rPr lang="en-US" sz="1900" kern="1200" dirty="0" err="1"/>
            <a:t>en</a:t>
          </a:r>
          <a:r>
            <a:rPr lang="en-US" sz="1900" kern="1200" dirty="0"/>
            <a:t> er </a:t>
          </a:r>
          <a:r>
            <a:rPr lang="en-US" sz="1900" kern="1200" dirty="0" err="1"/>
            <a:t>tími</a:t>
          </a:r>
          <a:r>
            <a:rPr lang="en-US" sz="1900" kern="1200" dirty="0"/>
            <a:t> </a:t>
          </a:r>
          <a:r>
            <a:rPr lang="en-US" sz="1900" kern="1200" dirty="0" err="1"/>
            <a:t>til</a:t>
          </a:r>
          <a:r>
            <a:rPr lang="en-US" sz="1900" kern="1200" dirty="0"/>
            <a:t> </a:t>
          </a:r>
          <a:r>
            <a:rPr lang="en-US" sz="1900" kern="1200" dirty="0" err="1"/>
            <a:t>að</a:t>
          </a:r>
          <a:r>
            <a:rPr lang="en-US" sz="1900" kern="1200" dirty="0"/>
            <a:t> </a:t>
          </a:r>
          <a:r>
            <a:rPr lang="en-US" sz="1900" kern="1200" dirty="0" err="1"/>
            <a:t>bregðast</a:t>
          </a:r>
          <a:r>
            <a:rPr lang="en-US" sz="1900" kern="1200" dirty="0"/>
            <a:t> </a:t>
          </a:r>
          <a:r>
            <a:rPr lang="en-US" sz="1900" kern="1200" dirty="0" err="1"/>
            <a:t>við</a:t>
          </a:r>
          <a:r>
            <a:rPr lang="en-US" sz="1900" kern="1200" dirty="0"/>
            <a:t>.</a:t>
          </a:r>
        </a:p>
      </dsp:txBody>
      <dsp:txXfrm>
        <a:off x="0" y="5066447"/>
        <a:ext cx="6364224" cy="1108414"/>
      </dsp:txXfrm>
    </dsp:sp>
    <dsp:sp modelId="{97006C3A-80D3-4ABE-9201-5225BBC0E5B0}">
      <dsp:nvSpPr>
        <dsp:cNvPr id="0" name=""/>
        <dsp:cNvSpPr/>
      </dsp:nvSpPr>
      <dsp:spPr>
        <a:xfrm rot="10800000">
          <a:off x="0" y="3378331"/>
          <a:ext cx="6364224" cy="1704741"/>
        </a:xfrm>
        <a:prstGeom prst="upArrowCallout">
          <a:avLst/>
        </a:prstGeom>
        <a:solidFill>
          <a:schemeClr val="accent2">
            <a:hueOff val="-816517"/>
            <a:satOff val="-3771"/>
            <a:lumOff val="-78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Vera </a:t>
          </a:r>
          <a:r>
            <a:rPr lang="en-US" sz="1900" kern="1200" dirty="0" err="1"/>
            <a:t>tímanlega</a:t>
          </a:r>
          <a:r>
            <a:rPr lang="en-US" sz="1900" kern="1200" dirty="0"/>
            <a:t> á </a:t>
          </a:r>
          <a:r>
            <a:rPr lang="en-US" sz="1900" kern="1200" dirty="0" err="1"/>
            <a:t>ferðinni</a:t>
          </a:r>
          <a:r>
            <a:rPr lang="en-US" sz="1900" kern="1200" dirty="0"/>
            <a:t> á </a:t>
          </a:r>
          <a:r>
            <a:rPr lang="en-US" sz="1900" kern="1200" dirty="0" err="1"/>
            <a:t>leikstað</a:t>
          </a:r>
          <a:endParaRPr lang="en-US" sz="1900" kern="1200" dirty="0"/>
        </a:p>
      </dsp:txBody>
      <dsp:txXfrm rot="-10800000">
        <a:off x="0" y="3378331"/>
        <a:ext cx="6364224" cy="598364"/>
      </dsp:txXfrm>
    </dsp:sp>
    <dsp:sp modelId="{17AB01AD-A7EE-4BE1-8326-A7DDB0940A3F}">
      <dsp:nvSpPr>
        <dsp:cNvPr id="0" name=""/>
        <dsp:cNvSpPr/>
      </dsp:nvSpPr>
      <dsp:spPr>
        <a:xfrm>
          <a:off x="0" y="3976695"/>
          <a:ext cx="6364224" cy="50971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Gera </a:t>
          </a:r>
          <a:r>
            <a:rPr lang="en-US" sz="1600" kern="1200" dirty="0" err="1"/>
            <a:t>ráð</a:t>
          </a:r>
          <a:r>
            <a:rPr lang="en-US" sz="1600" kern="1200" dirty="0"/>
            <a:t> </a:t>
          </a:r>
          <a:r>
            <a:rPr lang="en-US" sz="1600" kern="1200" dirty="0" err="1"/>
            <a:t>fyrir</a:t>
          </a:r>
          <a:r>
            <a:rPr lang="en-US" sz="1600" kern="1200" dirty="0"/>
            <a:t> </a:t>
          </a:r>
          <a:r>
            <a:rPr lang="en-US" sz="1600" kern="1200" dirty="0" err="1"/>
            <a:t>óvæntum</a:t>
          </a:r>
          <a:r>
            <a:rPr lang="en-US" sz="1600" kern="1200" dirty="0"/>
            <a:t> </a:t>
          </a:r>
          <a:r>
            <a:rPr lang="en-US" sz="1600" kern="1200" dirty="0" err="1"/>
            <a:t>uppákomum</a:t>
          </a:r>
          <a:endParaRPr lang="en-US" sz="1600" kern="1200" dirty="0"/>
        </a:p>
      </dsp:txBody>
      <dsp:txXfrm>
        <a:off x="0" y="3976695"/>
        <a:ext cx="6364224" cy="509717"/>
      </dsp:txXfrm>
    </dsp:sp>
    <dsp:sp modelId="{C53875F5-0A3E-4E47-945E-DF72BEFE844B}">
      <dsp:nvSpPr>
        <dsp:cNvPr id="0" name=""/>
        <dsp:cNvSpPr/>
      </dsp:nvSpPr>
      <dsp:spPr>
        <a:xfrm rot="10800000">
          <a:off x="0" y="1690215"/>
          <a:ext cx="6364224" cy="1704741"/>
        </a:xfrm>
        <a:prstGeom prst="upArrowCallout">
          <a:avLst/>
        </a:prstGeom>
        <a:solidFill>
          <a:schemeClr val="accent2">
            <a:hueOff val="-1633033"/>
            <a:satOff val="-7543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Hugleiðsla</a:t>
          </a:r>
          <a:r>
            <a:rPr lang="en-US" sz="1900" kern="1200" dirty="0"/>
            <a:t>, </a:t>
          </a:r>
          <a:r>
            <a:rPr lang="en-US" sz="1900" kern="1200" dirty="0" err="1"/>
            <a:t>slökun</a:t>
          </a:r>
          <a:r>
            <a:rPr lang="en-US" sz="1900" kern="1200" dirty="0"/>
            <a:t> – </a:t>
          </a:r>
          <a:r>
            <a:rPr lang="en-US" sz="1900" kern="1200" dirty="0" err="1"/>
            <a:t>pössum</a:t>
          </a:r>
          <a:r>
            <a:rPr lang="en-US" sz="1900" kern="1200" dirty="0"/>
            <a:t> </a:t>
          </a:r>
          <a:r>
            <a:rPr lang="en-US" sz="1900" kern="1200" dirty="0" err="1"/>
            <a:t>okkur</a:t>
          </a:r>
          <a:r>
            <a:rPr lang="en-US" sz="1900" kern="1200" dirty="0"/>
            <a:t> </a:t>
          </a:r>
          <a:r>
            <a:rPr lang="en-US" sz="1900" kern="1200" dirty="0" err="1"/>
            <a:t>að</a:t>
          </a:r>
          <a:r>
            <a:rPr lang="en-US" sz="1900" kern="1200" dirty="0"/>
            <a:t> taka ekki </a:t>
          </a:r>
          <a:r>
            <a:rPr lang="en-US" sz="1900" kern="1200" dirty="0" err="1"/>
            <a:t>óþarfa</a:t>
          </a:r>
          <a:r>
            <a:rPr lang="en-US" sz="1900" kern="1200" dirty="0"/>
            <a:t> </a:t>
          </a:r>
          <a:r>
            <a:rPr lang="en-US" sz="1900" kern="1200" dirty="0" err="1"/>
            <a:t>farangur</a:t>
          </a:r>
          <a:r>
            <a:rPr lang="en-US" sz="1900" kern="1200" dirty="0"/>
            <a:t> </a:t>
          </a:r>
          <a:r>
            <a:rPr lang="en-US" sz="1900" kern="1200" dirty="0" err="1"/>
            <a:t>með</a:t>
          </a:r>
          <a:r>
            <a:rPr lang="en-US" sz="1900" kern="1200" dirty="0"/>
            <a:t> </a:t>
          </a:r>
          <a:r>
            <a:rPr lang="en-US" sz="1900" kern="1200" dirty="0" err="1"/>
            <a:t>okkur</a:t>
          </a:r>
          <a:r>
            <a:rPr lang="en-US" sz="1900" kern="1200" dirty="0"/>
            <a:t> í </a:t>
          </a:r>
          <a:r>
            <a:rPr lang="en-US" sz="1900" kern="1200" dirty="0" err="1"/>
            <a:t>leiki</a:t>
          </a:r>
          <a:r>
            <a:rPr lang="en-US" sz="1900" kern="1200" dirty="0"/>
            <a:t> (</a:t>
          </a:r>
          <a:r>
            <a:rPr lang="en-US" sz="1900" kern="1200" dirty="0" err="1"/>
            <a:t>huglægt</a:t>
          </a:r>
          <a:r>
            <a:rPr lang="en-US" sz="1900" kern="1200" dirty="0"/>
            <a:t>)</a:t>
          </a:r>
        </a:p>
      </dsp:txBody>
      <dsp:txXfrm rot="10800000">
        <a:off x="0" y="1690215"/>
        <a:ext cx="6364224" cy="1107690"/>
      </dsp:txXfrm>
    </dsp:sp>
    <dsp:sp modelId="{B18E9FF1-C3B4-412E-8BE0-10491358846C}">
      <dsp:nvSpPr>
        <dsp:cNvPr id="0" name=""/>
        <dsp:cNvSpPr/>
      </dsp:nvSpPr>
      <dsp:spPr>
        <a:xfrm rot="10800000">
          <a:off x="0" y="2099"/>
          <a:ext cx="6364224" cy="1704741"/>
        </a:xfrm>
        <a:prstGeom prst="upArrowCallout">
          <a:avLst/>
        </a:prstGeom>
        <a:solidFill>
          <a:schemeClr val="accent2">
            <a:hueOff val="-2449550"/>
            <a:satOff val="-11314"/>
            <a:lumOff val="-23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Passa</a:t>
          </a:r>
          <a:r>
            <a:rPr lang="en-US" sz="1900" kern="1200" dirty="0"/>
            <a:t> </a:t>
          </a:r>
          <a:r>
            <a:rPr lang="en-US" sz="1900" kern="1200" dirty="0" err="1"/>
            <a:t>næringu</a:t>
          </a:r>
          <a:r>
            <a:rPr lang="en-US" sz="1900" kern="1200" dirty="0"/>
            <a:t> </a:t>
          </a:r>
          <a:r>
            <a:rPr lang="en-US" sz="1900" kern="1200" dirty="0" err="1"/>
            <a:t>allan</a:t>
          </a:r>
          <a:r>
            <a:rPr lang="en-US" sz="1900" kern="1200" dirty="0"/>
            <a:t> </a:t>
          </a:r>
          <a:r>
            <a:rPr lang="en-US" sz="1900" kern="1200" dirty="0" err="1"/>
            <a:t>daginn</a:t>
          </a:r>
          <a:endParaRPr lang="en-US" sz="1900" kern="1200" dirty="0"/>
        </a:p>
      </dsp:txBody>
      <dsp:txXfrm rot="-10800000">
        <a:off x="0" y="2099"/>
        <a:ext cx="6364224" cy="598364"/>
      </dsp:txXfrm>
    </dsp:sp>
    <dsp:sp modelId="{B1F5CCE7-0C26-410E-BE36-49C9EA3B2288}">
      <dsp:nvSpPr>
        <dsp:cNvPr id="0" name=""/>
        <dsp:cNvSpPr/>
      </dsp:nvSpPr>
      <dsp:spPr>
        <a:xfrm>
          <a:off x="0" y="600464"/>
          <a:ext cx="3182112" cy="509717"/>
        </a:xfrm>
        <a:prstGeom prst="rect">
          <a:avLst/>
        </a:prstGeom>
        <a:solidFill>
          <a:schemeClr val="accent2">
            <a:tint val="40000"/>
            <a:alpha val="90000"/>
            <a:hueOff val="-1672628"/>
            <a:satOff val="-4166"/>
            <a:lumOff val="-51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672628"/>
              <a:satOff val="-4166"/>
              <a:lumOff val="-51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Drekka nægjanlega af vatni</a:t>
          </a:r>
        </a:p>
      </dsp:txBody>
      <dsp:txXfrm>
        <a:off x="0" y="600464"/>
        <a:ext cx="3182112" cy="509717"/>
      </dsp:txXfrm>
    </dsp:sp>
    <dsp:sp modelId="{63F68EFA-2629-4355-9EBC-3431E15AF25D}">
      <dsp:nvSpPr>
        <dsp:cNvPr id="0" name=""/>
        <dsp:cNvSpPr/>
      </dsp:nvSpPr>
      <dsp:spPr>
        <a:xfrm>
          <a:off x="3182112" y="600464"/>
          <a:ext cx="3182112" cy="509717"/>
        </a:xfrm>
        <a:prstGeom prst="rect">
          <a:avLst/>
        </a:prstGeom>
        <a:solidFill>
          <a:schemeClr val="accent2">
            <a:tint val="40000"/>
            <a:alpha val="90000"/>
            <a:hueOff val="-3345255"/>
            <a:satOff val="-8332"/>
            <a:lumOff val="-1038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3345255"/>
              <a:satOff val="-8332"/>
              <a:lumOff val="-10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Borða</a:t>
          </a:r>
          <a:r>
            <a:rPr lang="en-US" sz="1600" kern="1200" dirty="0"/>
            <a:t> ekki of </a:t>
          </a:r>
          <a:r>
            <a:rPr lang="en-US" sz="1600" kern="1200" dirty="0" err="1"/>
            <a:t>seint</a:t>
          </a:r>
          <a:r>
            <a:rPr lang="en-US" sz="1600" kern="1200" dirty="0"/>
            <a:t> og ekki of </a:t>
          </a:r>
          <a:r>
            <a:rPr lang="en-US" sz="1600" kern="1200" dirty="0" err="1"/>
            <a:t>snemma</a:t>
          </a:r>
          <a:endParaRPr lang="en-US" sz="1600" kern="1200" dirty="0"/>
        </a:p>
      </dsp:txBody>
      <dsp:txXfrm>
        <a:off x="3182112" y="600464"/>
        <a:ext cx="3182112" cy="5097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5111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289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7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624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528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345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61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626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2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389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40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65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56" r:id="rId6"/>
    <p:sldLayoutId id="2147483752" r:id="rId7"/>
    <p:sldLayoutId id="2147483753" r:id="rId8"/>
    <p:sldLayoutId id="2147483754" r:id="rId9"/>
    <p:sldLayoutId id="2147483755" r:id="rId10"/>
    <p:sldLayoutId id="21474837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1C4E306-BC28-4A7B-871B-1926F6FA6E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C3ECC9B4-989C-4F71-A6BC-DEBC1D9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52322" cy="6858000"/>
          </a:xfrm>
          <a:custGeom>
            <a:avLst/>
            <a:gdLst>
              <a:gd name="connsiteX0" fmla="*/ 0 w 8452322"/>
              <a:gd name="connsiteY0" fmla="*/ 0 h 6858000"/>
              <a:gd name="connsiteX1" fmla="*/ 7447992 w 8452322"/>
              <a:gd name="connsiteY1" fmla="*/ 0 h 6858000"/>
              <a:gd name="connsiteX2" fmla="*/ 7501089 w 8452322"/>
              <a:gd name="connsiteY2" fmla="*/ 79009 h 6858000"/>
              <a:gd name="connsiteX3" fmla="*/ 8452322 w 8452322"/>
              <a:gd name="connsiteY3" fmla="*/ 3429001 h 6858000"/>
              <a:gd name="connsiteX4" fmla="*/ 7501089 w 8452322"/>
              <a:gd name="connsiteY4" fmla="*/ 6778993 h 6858000"/>
              <a:gd name="connsiteX5" fmla="*/ 7447994 w 8452322"/>
              <a:gd name="connsiteY5" fmla="*/ 6858000 h 6858000"/>
              <a:gd name="connsiteX6" fmla="*/ 0 w 845232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52322" h="6858000">
                <a:moveTo>
                  <a:pt x="0" y="0"/>
                </a:moveTo>
                <a:lnTo>
                  <a:pt x="7447992" y="0"/>
                </a:lnTo>
                <a:lnTo>
                  <a:pt x="7501089" y="79009"/>
                </a:lnTo>
                <a:cubicBezTo>
                  <a:pt x="8098524" y="1013167"/>
                  <a:pt x="8452322" y="2172770"/>
                  <a:pt x="8452322" y="3429001"/>
                </a:cubicBezTo>
                <a:cubicBezTo>
                  <a:pt x="8452322" y="4685233"/>
                  <a:pt x="8098524" y="5844836"/>
                  <a:pt x="7501089" y="6778993"/>
                </a:cubicBezTo>
                <a:lnTo>
                  <a:pt x="7447994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948E8DE-A931-4EF0-BE1D-F10274740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443572" cy="6858000"/>
          </a:xfrm>
          <a:custGeom>
            <a:avLst/>
            <a:gdLst>
              <a:gd name="connsiteX0" fmla="*/ 0 w 8443572"/>
              <a:gd name="connsiteY0" fmla="*/ 0 h 6858000"/>
              <a:gd name="connsiteX1" fmla="*/ 7439242 w 8443572"/>
              <a:gd name="connsiteY1" fmla="*/ 0 h 6858000"/>
              <a:gd name="connsiteX2" fmla="*/ 7492339 w 8443572"/>
              <a:gd name="connsiteY2" fmla="*/ 79009 h 6858000"/>
              <a:gd name="connsiteX3" fmla="*/ 8443572 w 8443572"/>
              <a:gd name="connsiteY3" fmla="*/ 3429001 h 6858000"/>
              <a:gd name="connsiteX4" fmla="*/ 7492339 w 8443572"/>
              <a:gd name="connsiteY4" fmla="*/ 6778993 h 6858000"/>
              <a:gd name="connsiteX5" fmla="*/ 7439244 w 8443572"/>
              <a:gd name="connsiteY5" fmla="*/ 6858000 h 6858000"/>
              <a:gd name="connsiteX6" fmla="*/ 0 w 844357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43572" h="6858000">
                <a:moveTo>
                  <a:pt x="0" y="0"/>
                </a:moveTo>
                <a:lnTo>
                  <a:pt x="7439242" y="0"/>
                </a:lnTo>
                <a:lnTo>
                  <a:pt x="7492339" y="79009"/>
                </a:lnTo>
                <a:cubicBezTo>
                  <a:pt x="8089774" y="1013167"/>
                  <a:pt x="8443572" y="2172770"/>
                  <a:pt x="8443572" y="3429001"/>
                </a:cubicBezTo>
                <a:cubicBezTo>
                  <a:pt x="8443572" y="4685233"/>
                  <a:pt x="8089774" y="5844836"/>
                  <a:pt x="7492339" y="6778993"/>
                </a:cubicBezTo>
                <a:lnTo>
                  <a:pt x="7439244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6893" y="1238250"/>
            <a:ext cx="7003107" cy="4381500"/>
          </a:xfrm>
        </p:spPr>
        <p:txBody>
          <a:bodyPr anchor="ctr">
            <a:normAutofit/>
          </a:bodyPr>
          <a:lstStyle/>
          <a:p>
            <a:pPr algn="ctr"/>
            <a:r>
              <a:rPr lang="en-US" sz="7200" err="1"/>
              <a:t>Undirbúningur</a:t>
            </a:r>
            <a:r>
              <a:rPr lang="en-US" sz="7200"/>
              <a:t> </a:t>
            </a:r>
            <a:r>
              <a:rPr lang="en-US" sz="7200" err="1"/>
              <a:t>fyrir</a:t>
            </a:r>
            <a:r>
              <a:rPr lang="en-US" sz="7200"/>
              <a:t> </a:t>
            </a:r>
            <a:r>
              <a:rPr lang="en-US" sz="7200" err="1"/>
              <a:t>leik</a:t>
            </a:r>
            <a:r>
              <a:rPr lang="en-US" sz="7200"/>
              <a:t> 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91575" y="1238250"/>
            <a:ext cx="3000375" cy="4381500"/>
          </a:xfrm>
        </p:spPr>
        <p:txBody>
          <a:bodyPr anchor="ctr">
            <a:normAutofit/>
          </a:bodyPr>
          <a:lstStyle/>
          <a:p>
            <a:r>
              <a:rPr lang="en-US">
                <a:ea typeface="+mn-lt"/>
                <a:cs typeface="+mn-lt"/>
              </a:rPr>
              <a:t>Bríet Bragadóttir</a:t>
            </a:r>
            <a:endParaRPr lang="en-US"/>
          </a:p>
          <a:p>
            <a:endParaRPr lang="en-US"/>
          </a:p>
          <a:p>
            <a:r>
              <a:rPr lang="en-US"/>
              <a:t>Egill Arnar Sigurþórsson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0E4BB4F-99AB-4C4E-A763-C5AC5273DF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827916"/>
            <a:ext cx="128016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18D10B-C226-45F3-B68A-A742F8BEF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Fram </a:t>
            </a:r>
            <a:r>
              <a:rPr lang="en-US" dirty="0" err="1"/>
              <a:t>að</a:t>
            </a:r>
            <a:r>
              <a:rPr lang="en-US" dirty="0"/>
              <a:t> md-1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B87E1-22F9-4749-9F6B-B7506DE44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 err="1"/>
              <a:t>Undirbúningur</a:t>
            </a:r>
            <a:r>
              <a:rPr lang="en-US" sz="2200" dirty="0"/>
              <a:t> </a:t>
            </a:r>
            <a:r>
              <a:rPr lang="en-US" sz="2200" dirty="0" err="1"/>
              <a:t>hefst</a:t>
            </a:r>
            <a:r>
              <a:rPr lang="en-US" sz="2200" dirty="0"/>
              <a:t> </a:t>
            </a:r>
            <a:r>
              <a:rPr lang="en-US" sz="2200" dirty="0" err="1"/>
              <a:t>þegar</a:t>
            </a:r>
            <a:r>
              <a:rPr lang="en-US" sz="2200" dirty="0"/>
              <a:t> </a:t>
            </a:r>
            <a:r>
              <a:rPr lang="en-US" sz="2200" dirty="0" err="1"/>
              <a:t>niðurröðun</a:t>
            </a:r>
            <a:r>
              <a:rPr lang="en-US" sz="2200" dirty="0"/>
              <a:t> er </a:t>
            </a:r>
            <a:r>
              <a:rPr lang="en-US" sz="2200" dirty="0" err="1"/>
              <a:t>birt</a:t>
            </a:r>
            <a:r>
              <a:rPr lang="en-US" sz="2200" dirty="0"/>
              <a:t>.</a:t>
            </a:r>
            <a:endParaRPr lang="en-US" dirty="0"/>
          </a:p>
          <a:p>
            <a:pPr lvl="1"/>
            <a:r>
              <a:rPr lang="en-US" sz="1800" dirty="0" err="1"/>
              <a:t>Pælingar</a:t>
            </a:r>
            <a:r>
              <a:rPr lang="en-US" sz="1800" dirty="0"/>
              <a:t> </a:t>
            </a:r>
            <a:r>
              <a:rPr lang="en-US" sz="1800" dirty="0" err="1"/>
              <a:t>varðandi</a:t>
            </a:r>
            <a:r>
              <a:rPr lang="en-US" sz="1800" dirty="0"/>
              <a:t> </a:t>
            </a:r>
            <a:r>
              <a:rPr lang="en-US" sz="1800" dirty="0" err="1"/>
              <a:t>leikinn</a:t>
            </a:r>
            <a:r>
              <a:rPr lang="en-US" sz="1800" dirty="0"/>
              <a:t> </a:t>
            </a:r>
            <a:r>
              <a:rPr lang="en-US" sz="1800" dirty="0" err="1"/>
              <a:t>og</a:t>
            </a:r>
            <a:r>
              <a:rPr lang="en-US" sz="1800" dirty="0"/>
              <a:t> </a:t>
            </a:r>
            <a:r>
              <a:rPr lang="en-US" sz="1800" dirty="0" err="1"/>
              <a:t>liðinn</a:t>
            </a:r>
            <a:r>
              <a:rPr lang="en-US" sz="1800" dirty="0"/>
              <a:t>.</a:t>
            </a:r>
          </a:p>
          <a:p>
            <a:pPr lvl="1"/>
            <a:r>
              <a:rPr lang="en-US" sz="1800" dirty="0" err="1">
                <a:ea typeface="+mn-lt"/>
                <a:cs typeface="+mn-lt"/>
              </a:rPr>
              <a:t>Frí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frá</a:t>
            </a: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 err="1">
                <a:ea typeface="+mn-lt"/>
                <a:cs typeface="+mn-lt"/>
              </a:rPr>
              <a:t>vinnu</a:t>
            </a:r>
            <a:r>
              <a:rPr lang="en-US" sz="1800" dirty="0">
                <a:ea typeface="+mn-lt"/>
                <a:cs typeface="+mn-lt"/>
              </a:rPr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err="1">
                <a:ea typeface="+mn-lt"/>
                <a:cs typeface="+mn-lt"/>
              </a:rPr>
              <a:t>Ferðatilhögun</a:t>
            </a:r>
            <a:r>
              <a:rPr lang="en-US" sz="1800" dirty="0">
                <a:ea typeface="+mn-lt"/>
                <a:cs typeface="+mn-lt"/>
              </a:rPr>
              <a:t>.</a:t>
            </a:r>
          </a:p>
          <a:p>
            <a:pPr>
              <a:buFont typeface="Arial"/>
              <a:buChar char="•"/>
            </a:pPr>
            <a:r>
              <a:rPr lang="en-US" sz="2200" dirty="0" err="1">
                <a:ea typeface="+mn-lt"/>
                <a:cs typeface="+mn-lt"/>
              </a:rPr>
              <a:t>Þegar</a:t>
            </a:r>
            <a:r>
              <a:rPr lang="en-US" sz="2200" dirty="0">
                <a:ea typeface="+mn-lt"/>
                <a:cs typeface="+mn-lt"/>
              </a:rPr>
              <a:t> </a:t>
            </a:r>
            <a:r>
              <a:rPr lang="en-US" sz="2200" dirty="0" err="1">
                <a:ea typeface="+mn-lt"/>
                <a:cs typeface="+mn-lt"/>
              </a:rPr>
              <a:t>nær</a:t>
            </a:r>
            <a:r>
              <a:rPr lang="en-US" sz="2200" dirty="0">
                <a:ea typeface="+mn-lt"/>
                <a:cs typeface="+mn-lt"/>
              </a:rPr>
              <a:t> </a:t>
            </a:r>
            <a:r>
              <a:rPr lang="en-US" sz="2200" dirty="0" err="1">
                <a:ea typeface="+mn-lt"/>
                <a:cs typeface="+mn-lt"/>
              </a:rPr>
              <a:t>dregur</a:t>
            </a:r>
            <a:r>
              <a:rPr lang="en-US" sz="2200" dirty="0">
                <a:ea typeface="+mn-lt"/>
                <a:cs typeface="+mn-lt"/>
              </a:rPr>
              <a:t> </a:t>
            </a:r>
            <a:r>
              <a:rPr lang="en-US" sz="2200" dirty="0" err="1">
                <a:ea typeface="+mn-lt"/>
                <a:cs typeface="+mn-lt"/>
              </a:rPr>
              <a:t>og</a:t>
            </a:r>
            <a:r>
              <a:rPr lang="en-US" sz="2200" dirty="0">
                <a:ea typeface="+mn-lt"/>
                <a:cs typeface="+mn-lt"/>
              </a:rPr>
              <a:t> </a:t>
            </a:r>
            <a:r>
              <a:rPr lang="en-US" sz="2200" dirty="0" err="1">
                <a:ea typeface="+mn-lt"/>
                <a:cs typeface="+mn-lt"/>
              </a:rPr>
              <a:t>aðrir</a:t>
            </a:r>
            <a:r>
              <a:rPr lang="en-US" sz="2200" dirty="0">
                <a:ea typeface="+mn-lt"/>
                <a:cs typeface="+mn-lt"/>
              </a:rPr>
              <a:t> </a:t>
            </a:r>
            <a:r>
              <a:rPr lang="en-US" sz="2200" dirty="0" err="1">
                <a:ea typeface="+mn-lt"/>
                <a:cs typeface="+mn-lt"/>
              </a:rPr>
              <a:t>leikur</a:t>
            </a:r>
            <a:r>
              <a:rPr lang="en-US" sz="2200" dirty="0">
                <a:ea typeface="+mn-lt"/>
                <a:cs typeface="+mn-lt"/>
              </a:rPr>
              <a:t> </a:t>
            </a:r>
            <a:r>
              <a:rPr lang="en-US" sz="2200" dirty="0" err="1">
                <a:ea typeface="+mn-lt"/>
                <a:cs typeface="+mn-lt"/>
              </a:rPr>
              <a:t>eru</a:t>
            </a:r>
            <a:r>
              <a:rPr lang="en-US" sz="2200" dirty="0">
                <a:ea typeface="+mn-lt"/>
                <a:cs typeface="+mn-lt"/>
              </a:rPr>
              <a:t> </a:t>
            </a:r>
            <a:r>
              <a:rPr lang="en-US" sz="2200" dirty="0" err="1">
                <a:ea typeface="+mn-lt"/>
                <a:cs typeface="+mn-lt"/>
              </a:rPr>
              <a:t>frá</a:t>
            </a:r>
            <a:r>
              <a:rPr lang="en-US" sz="2200" dirty="0">
                <a:ea typeface="+mn-lt"/>
                <a:cs typeface="+mn-lt"/>
              </a:rPr>
              <a:t> </a:t>
            </a:r>
            <a:r>
              <a:rPr lang="en-US" sz="2200" dirty="0" err="1">
                <a:ea typeface="+mn-lt"/>
                <a:cs typeface="+mn-lt"/>
              </a:rPr>
              <a:t>þá</a:t>
            </a:r>
            <a:r>
              <a:rPr lang="en-US" sz="2200" dirty="0">
                <a:ea typeface="+mn-lt"/>
                <a:cs typeface="+mn-lt"/>
              </a:rPr>
              <a:t> </a:t>
            </a:r>
            <a:r>
              <a:rPr lang="en-US" sz="2200" dirty="0" err="1">
                <a:ea typeface="+mn-lt"/>
                <a:cs typeface="+mn-lt"/>
              </a:rPr>
              <a:t>hefst</a:t>
            </a:r>
            <a:r>
              <a:rPr lang="en-US" sz="2200" dirty="0">
                <a:ea typeface="+mn-lt"/>
                <a:cs typeface="+mn-lt"/>
              </a:rPr>
              <a:t> </a:t>
            </a:r>
            <a:r>
              <a:rPr lang="en-US" sz="2200" dirty="0" err="1">
                <a:ea typeface="+mn-lt"/>
                <a:cs typeface="+mn-lt"/>
              </a:rPr>
              <a:t>undirbúningur</a:t>
            </a:r>
            <a:r>
              <a:rPr lang="en-US" sz="2200" dirty="0">
                <a:ea typeface="+mn-lt"/>
                <a:cs typeface="+mn-lt"/>
              </a:rPr>
              <a:t> </a:t>
            </a:r>
            <a:r>
              <a:rPr lang="en-US" sz="2200" dirty="0" err="1">
                <a:ea typeface="+mn-lt"/>
                <a:cs typeface="+mn-lt"/>
              </a:rPr>
              <a:t>að</a:t>
            </a:r>
            <a:r>
              <a:rPr lang="en-US" sz="2200" dirty="0">
                <a:ea typeface="+mn-lt"/>
                <a:cs typeface="+mn-lt"/>
              </a:rPr>
              <a:t> </a:t>
            </a:r>
            <a:r>
              <a:rPr lang="en-US" sz="2200" dirty="0" err="1">
                <a:ea typeface="+mn-lt"/>
                <a:cs typeface="+mn-lt"/>
              </a:rPr>
              <a:t>fullum</a:t>
            </a:r>
            <a:r>
              <a:rPr lang="en-US" sz="2200" dirty="0">
                <a:ea typeface="+mn-lt"/>
                <a:cs typeface="+mn-lt"/>
              </a:rPr>
              <a:t> </a:t>
            </a:r>
            <a:r>
              <a:rPr lang="en-US" sz="2200" dirty="0" err="1">
                <a:ea typeface="+mn-lt"/>
                <a:cs typeface="+mn-lt"/>
              </a:rPr>
              <a:t>krafti</a:t>
            </a:r>
            <a:endParaRPr lang="en-US" sz="2200" dirty="0">
              <a:ea typeface="+mn-lt"/>
              <a:cs typeface="+mn-lt"/>
            </a:endParaRPr>
          </a:p>
          <a:p>
            <a:pPr lvl="1">
              <a:buFont typeface="Arial"/>
              <a:buChar char="•"/>
            </a:pPr>
            <a:r>
              <a:rPr lang="en-US" sz="1800" dirty="0" err="1"/>
              <a:t>Sportmatrix</a:t>
            </a:r>
            <a:endParaRPr lang="en-US" sz="1800"/>
          </a:p>
          <a:p>
            <a:pPr lvl="1">
              <a:buFont typeface="Arial"/>
              <a:buChar char="•"/>
            </a:pPr>
            <a:r>
              <a:rPr lang="en-US" sz="1800" dirty="0" err="1"/>
              <a:t>Spjall</a:t>
            </a:r>
            <a:r>
              <a:rPr lang="en-US" sz="1800" dirty="0"/>
              <a:t> </a:t>
            </a:r>
            <a:r>
              <a:rPr lang="en-US" sz="1800" dirty="0" err="1"/>
              <a:t>við</a:t>
            </a:r>
            <a:r>
              <a:rPr lang="en-US" sz="1800" dirty="0"/>
              <a:t> </a:t>
            </a:r>
            <a:r>
              <a:rPr lang="en-US" sz="1800" dirty="0" err="1"/>
              <a:t>félaganna</a:t>
            </a:r>
            <a:r>
              <a:rPr lang="en-US" sz="1800" dirty="0"/>
              <a:t> </a:t>
            </a:r>
            <a:r>
              <a:rPr lang="en-US" sz="1800" dirty="0" err="1"/>
              <a:t>sem</a:t>
            </a:r>
            <a:r>
              <a:rPr lang="en-US" sz="1800" dirty="0"/>
              <a:t> </a:t>
            </a:r>
            <a:r>
              <a:rPr lang="en-US" sz="1800" dirty="0" err="1"/>
              <a:t>hafa</a:t>
            </a:r>
            <a:r>
              <a:rPr lang="en-US" sz="1800" dirty="0"/>
              <a:t> </a:t>
            </a:r>
            <a:r>
              <a:rPr lang="en-US" sz="1800" dirty="0" err="1"/>
              <a:t>nýlega</a:t>
            </a:r>
            <a:r>
              <a:rPr lang="en-US" sz="1800" dirty="0"/>
              <a:t> </a:t>
            </a:r>
            <a:r>
              <a:rPr lang="en-US" sz="1800" dirty="0" err="1"/>
              <a:t>dæmt</a:t>
            </a:r>
            <a:r>
              <a:rPr lang="en-US" sz="1800" dirty="0"/>
              <a:t> </a:t>
            </a:r>
            <a:r>
              <a:rPr lang="en-US" sz="1800" dirty="0" err="1"/>
              <a:t>hjá</a:t>
            </a:r>
            <a:r>
              <a:rPr lang="en-US" sz="1800" dirty="0"/>
              <a:t> </a:t>
            </a:r>
            <a:r>
              <a:rPr lang="en-US" sz="1800" dirty="0" err="1"/>
              <a:t>liðunum</a:t>
            </a:r>
          </a:p>
          <a:p>
            <a:pPr>
              <a:buFont typeface="Arial"/>
              <a:buChar char="•"/>
            </a:pPr>
            <a:endParaRPr lang="en-US" sz="1800"/>
          </a:p>
          <a:p>
            <a:pPr marL="457200" lvl="1" indent="0">
              <a:buNone/>
            </a:pPr>
            <a:endParaRPr lang="en-US" sz="1800"/>
          </a:p>
          <a:p>
            <a:pPr lvl="1"/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787831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7" name="Freeform: Shape 26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68B58E-2B14-40DE-8EE6-8F15AF915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pPr algn="ctr"/>
            <a:r>
              <a:rPr lang="en-US" dirty="0" err="1"/>
              <a:t>Daginn</a:t>
            </a:r>
            <a:r>
              <a:rPr lang="en-US" dirty="0"/>
              <a:t> </a:t>
            </a:r>
            <a:r>
              <a:rPr lang="en-US" dirty="0" err="1"/>
              <a:t>fyrir</a:t>
            </a:r>
            <a:r>
              <a:rPr lang="en-US" dirty="0"/>
              <a:t> </a:t>
            </a:r>
            <a:r>
              <a:rPr lang="en-US" dirty="0" err="1"/>
              <a:t>leik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AAEA9405-0600-4B59-A0BE-5D6E98F71E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114854"/>
              </p:ext>
            </p:extLst>
          </p:nvPr>
        </p:nvGraphicFramePr>
        <p:xfrm>
          <a:off x="5303520" y="152399"/>
          <a:ext cx="6364224" cy="656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8175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75205E-A011-4E89-B4B6-309E60DD1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en-US"/>
              <a:t>Leikdagur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35873AF-C6BD-4F59-B99F-A971089744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6818165"/>
              </p:ext>
            </p:extLst>
          </p:nvPr>
        </p:nvGraphicFramePr>
        <p:xfrm>
          <a:off x="5303520" y="195263"/>
          <a:ext cx="6364224" cy="6176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87902605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191</Words>
  <Application>Microsoft Office PowerPoint</Application>
  <PresentationFormat>Widescreen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Neue Haas Grotesk Text Pro</vt:lpstr>
      <vt:lpstr>AccentBoxVTI</vt:lpstr>
      <vt:lpstr>Undirbúningur fyrir leik </vt:lpstr>
      <vt:lpstr>Fram að md-1</vt:lpstr>
      <vt:lpstr>Daginn fyrir leik</vt:lpstr>
      <vt:lpstr>Leikdagur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Egill Sigurthorsson</cp:lastModifiedBy>
  <cp:revision>77</cp:revision>
  <dcterms:created xsi:type="dcterms:W3CDTF">2022-02-08T09:12:09Z</dcterms:created>
  <dcterms:modified xsi:type="dcterms:W3CDTF">2022-02-08T15:55:10Z</dcterms:modified>
</cp:coreProperties>
</file>