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580" autoAdjust="0"/>
    <p:restoredTop sz="86364" autoAdjust="0"/>
  </p:normalViewPr>
  <p:slideViewPr>
    <p:cSldViewPr>
      <p:cViewPr varScale="1">
        <p:scale>
          <a:sx n="87" d="100"/>
          <a:sy n="87" d="100"/>
        </p:scale>
        <p:origin x="-73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34" y="11748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46468-86A1-443E-8839-9556F827E441}" type="datetimeFigureOut">
              <a:rPr lang="is-IS" smtClean="0"/>
              <a:t>29.2.2012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FF95-60FB-4936-B6A3-3545C34847E8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46468-86A1-443E-8839-9556F827E441}" type="datetimeFigureOut">
              <a:rPr lang="is-IS" smtClean="0"/>
              <a:t>29.2.2012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FF95-60FB-4936-B6A3-3545C34847E8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46468-86A1-443E-8839-9556F827E441}" type="datetimeFigureOut">
              <a:rPr lang="is-IS" smtClean="0"/>
              <a:t>29.2.2012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FF95-60FB-4936-B6A3-3545C34847E8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46468-86A1-443E-8839-9556F827E441}" type="datetimeFigureOut">
              <a:rPr lang="is-IS" smtClean="0"/>
              <a:t>29.2.2012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FF95-60FB-4936-B6A3-3545C34847E8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46468-86A1-443E-8839-9556F827E441}" type="datetimeFigureOut">
              <a:rPr lang="is-IS" smtClean="0"/>
              <a:t>29.2.2012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FF95-60FB-4936-B6A3-3545C34847E8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46468-86A1-443E-8839-9556F827E441}" type="datetimeFigureOut">
              <a:rPr lang="is-IS" smtClean="0"/>
              <a:t>29.2.2012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FF95-60FB-4936-B6A3-3545C34847E8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46468-86A1-443E-8839-9556F827E441}" type="datetimeFigureOut">
              <a:rPr lang="is-IS" smtClean="0"/>
              <a:t>29.2.2012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FF95-60FB-4936-B6A3-3545C34847E8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46468-86A1-443E-8839-9556F827E441}" type="datetimeFigureOut">
              <a:rPr lang="is-IS" smtClean="0"/>
              <a:t>29.2.2012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FF95-60FB-4936-B6A3-3545C34847E8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46468-86A1-443E-8839-9556F827E441}" type="datetimeFigureOut">
              <a:rPr lang="is-IS" smtClean="0"/>
              <a:t>29.2.2012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FF95-60FB-4936-B6A3-3545C34847E8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46468-86A1-443E-8839-9556F827E441}" type="datetimeFigureOut">
              <a:rPr lang="is-IS" smtClean="0"/>
              <a:t>29.2.2012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FF95-60FB-4936-B6A3-3545C34847E8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46468-86A1-443E-8839-9556F827E441}" type="datetimeFigureOut">
              <a:rPr lang="is-IS" smtClean="0"/>
              <a:t>29.2.2012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FF95-60FB-4936-B6A3-3545C34847E8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46468-86A1-443E-8839-9556F827E441}" type="datetimeFigureOut">
              <a:rPr lang="is-IS" smtClean="0"/>
              <a:t>29.2.2012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8FF95-60FB-4936-B6A3-3545C34847E8}" type="slidenum">
              <a:rPr lang="is-IS" smtClean="0"/>
              <a:t>‹#›</a:t>
            </a:fld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s-IS" dirty="0" smtClean="0"/>
              <a:t>Undirbúningsskjal</a:t>
            </a:r>
            <a:endParaRPr lang="is-I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s-IS" dirty="0" smtClean="0"/>
              <a:t>Fyrir aðstoðardómara sem ætla sér að vera í fremstu röð á Íslandi.</a:t>
            </a:r>
            <a:endParaRPr lang="is-I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s-IS" dirty="0" smtClean="0"/>
              <a:t>20 atriði sem þarf að </a:t>
            </a:r>
            <a:r>
              <a:rPr lang="is-IS" dirty="0" smtClean="0"/>
              <a:t>hafa í huga</a:t>
            </a:r>
            <a:r>
              <a:rPr lang="is-IS" dirty="0" smtClean="0"/>
              <a:t> </a:t>
            </a:r>
            <a:r>
              <a:rPr lang="is-IS" dirty="0" smtClean="0"/>
              <a:t>áður en leikur </a:t>
            </a:r>
            <a:r>
              <a:rPr lang="is-IS" dirty="0" smtClean="0"/>
              <a:t>hefst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971550" lvl="1" indent="-514350">
              <a:buAutoNum type="arabicPeriod"/>
            </a:pPr>
            <a:r>
              <a:rPr lang="is-IS" dirty="0" smtClean="0"/>
              <a:t>Undirbúa mig mjög vel í </a:t>
            </a:r>
            <a:r>
              <a:rPr lang="is-IS" dirty="0" smtClean="0"/>
              <a:t>hlutverki aðstoðardómara.</a:t>
            </a:r>
            <a:endParaRPr lang="is-IS" dirty="0" smtClean="0"/>
          </a:p>
          <a:p>
            <a:pPr marL="971550" lvl="1" indent="-514350">
              <a:buAutoNum type="arabicPeriod"/>
            </a:pPr>
            <a:r>
              <a:rPr lang="is-IS" dirty="0" smtClean="0"/>
              <a:t>Mæta á réttum tíma eða örlítið </a:t>
            </a:r>
            <a:r>
              <a:rPr lang="is-IS" dirty="0" smtClean="0"/>
              <a:t>fyrir ákveðinn </a:t>
            </a:r>
            <a:r>
              <a:rPr lang="is-IS" dirty="0" smtClean="0"/>
              <a:t>tíma</a:t>
            </a:r>
            <a:r>
              <a:rPr lang="is-IS" dirty="0" smtClean="0"/>
              <a:t>.</a:t>
            </a:r>
          </a:p>
          <a:p>
            <a:pPr marL="971550" lvl="1" indent="-514350">
              <a:buAutoNum type="arabicPeriod"/>
            </a:pPr>
            <a:r>
              <a:rPr lang="is-IS" dirty="0" smtClean="0"/>
              <a:t>Vera klár á að allt mitt dót sem ég nota í leikinn líti vel út, flögg og annað.</a:t>
            </a:r>
          </a:p>
          <a:p>
            <a:pPr marL="971550" lvl="1" indent="-514350">
              <a:buAutoNum type="arabicPeriod"/>
            </a:pPr>
            <a:r>
              <a:rPr lang="is-IS" dirty="0" smtClean="0"/>
              <a:t>Haga mér vinalega gagnvart félögum mínum og vinna með þeim.</a:t>
            </a:r>
          </a:p>
          <a:p>
            <a:pPr marL="971550" lvl="1" indent="-514350">
              <a:buAutoNum type="arabicPeriod"/>
            </a:pPr>
            <a:r>
              <a:rPr lang="is-IS" dirty="0" smtClean="0"/>
              <a:t>Hlusta vel á fyrirmæli dómarans.</a:t>
            </a:r>
          </a:p>
          <a:p>
            <a:pPr marL="971550" lvl="1" indent="-514350">
              <a:buAutoNum type="arabicPeriod"/>
            </a:pPr>
            <a:r>
              <a:rPr lang="is-IS" dirty="0" smtClean="0"/>
              <a:t>Klár á að þú skiljir allt sem dómarinn fer fram á í sambandi við fyrirmælin.</a:t>
            </a:r>
          </a:p>
          <a:p>
            <a:pPr marL="971550" lvl="1" indent="-514350">
              <a:buAutoNum type="arabicPeriod"/>
            </a:pPr>
            <a:r>
              <a:rPr lang="is-IS" dirty="0" smtClean="0"/>
              <a:t>Taka allt </a:t>
            </a:r>
            <a:r>
              <a:rPr lang="is-IS" dirty="0" smtClean="0"/>
              <a:t>nauðsynlegt með </a:t>
            </a:r>
            <a:r>
              <a:rPr lang="is-IS" dirty="0" smtClean="0"/>
              <a:t>þér </a:t>
            </a:r>
            <a:r>
              <a:rPr lang="is-IS" dirty="0" smtClean="0"/>
              <a:t>út á </a:t>
            </a:r>
            <a:r>
              <a:rPr lang="is-IS" dirty="0" smtClean="0"/>
              <a:t>völl.</a:t>
            </a:r>
          </a:p>
          <a:p>
            <a:pPr marL="971550" lvl="1" indent="-514350">
              <a:buAutoNum type="arabicPeriod"/>
            </a:pPr>
            <a:r>
              <a:rPr lang="is-IS" dirty="0" smtClean="0"/>
              <a:t>Koma </a:t>
            </a:r>
            <a:r>
              <a:rPr lang="is-IS" dirty="0" smtClean="0"/>
              <a:t>út á </a:t>
            </a:r>
            <a:r>
              <a:rPr lang="is-IS" dirty="0" smtClean="0"/>
              <a:t>völl með reisn og mikið sjálfstraust.</a:t>
            </a:r>
          </a:p>
          <a:p>
            <a:pPr marL="971550" lvl="1" indent="-514350">
              <a:buAutoNum type="arabicPeriod"/>
            </a:pPr>
            <a:r>
              <a:rPr lang="is-IS" dirty="0" smtClean="0"/>
              <a:t>Framfylgja öllum fyrirmælum dómarans sem eiga við fyrir leik.</a:t>
            </a:r>
          </a:p>
          <a:p>
            <a:pPr marL="971550" lvl="1" indent="-514350">
              <a:buAutoNum type="arabicPeriod"/>
            </a:pPr>
            <a:r>
              <a:rPr lang="is-IS" dirty="0" smtClean="0"/>
              <a:t>Taka </a:t>
            </a:r>
            <a:r>
              <a:rPr lang="is-IS" dirty="0" smtClean="0"/>
              <a:t>sér viðeigandi stöðu þegar leikur er að hefjast.</a:t>
            </a:r>
          </a:p>
          <a:p>
            <a:pPr marL="971550" lvl="1" indent="-514350">
              <a:buAutoNum type="arabicPeriod"/>
            </a:pPr>
            <a:r>
              <a:rPr lang="is-IS" dirty="0" smtClean="0"/>
              <a:t>Taka rétta stöðu í hornum, markspyrnum,innköstum og vítaspyrnum.</a:t>
            </a:r>
          </a:p>
          <a:p>
            <a:pPr marL="971550" lvl="1" indent="-514350">
              <a:buAutoNum type="arabicPeriod"/>
            </a:pPr>
            <a:r>
              <a:rPr lang="is-IS" dirty="0" smtClean="0"/>
              <a:t>Fylgja bolta eftir í langskotum á markið, þannig að þú verðir trúverðugur sem aðstoðardómari á endalínunni.</a:t>
            </a:r>
          </a:p>
          <a:p>
            <a:pPr marL="971550" lvl="1" indent="-514350">
              <a:buAutoNum type="arabicPeriod"/>
            </a:pPr>
            <a:r>
              <a:rPr lang="is-IS" dirty="0" smtClean="0"/>
              <a:t>Vera vakandi gagnvart merkjagjöf frá dómara.</a:t>
            </a:r>
          </a:p>
          <a:p>
            <a:pPr marL="971550" lvl="1" indent="-514350">
              <a:buAutoNum type="arabicPeriod"/>
            </a:pPr>
            <a:r>
              <a:rPr lang="is-IS" dirty="0" smtClean="0"/>
              <a:t>Þegar mark er skorað að gefa </a:t>
            </a:r>
            <a:r>
              <a:rPr lang="is-IS" dirty="0" smtClean="0"/>
              <a:t>skýr </a:t>
            </a:r>
            <a:r>
              <a:rPr lang="is-IS" dirty="0" smtClean="0"/>
              <a:t>merki um að það hafi verið löglegt, taka hlaup að miðlínu.</a:t>
            </a:r>
          </a:p>
          <a:p>
            <a:pPr marL="971550" lvl="1" indent="-514350">
              <a:buAutoNum type="arabicPeriod"/>
            </a:pPr>
            <a:r>
              <a:rPr lang="is-IS" dirty="0" smtClean="0"/>
              <a:t>Haltu alltaf stöðu við næst aftasta varnarmann.</a:t>
            </a:r>
          </a:p>
          <a:p>
            <a:pPr marL="971550" lvl="1" indent="-514350">
              <a:buAutoNum type="arabicPeriod"/>
            </a:pPr>
            <a:r>
              <a:rPr lang="is-IS" dirty="0" smtClean="0"/>
              <a:t>Dæma réttar </a:t>
            </a:r>
            <a:r>
              <a:rPr lang="is-IS" dirty="0" smtClean="0"/>
              <a:t>rangstöður.</a:t>
            </a:r>
            <a:endParaRPr lang="is-IS" dirty="0" smtClean="0"/>
          </a:p>
          <a:p>
            <a:pPr marL="971550" lvl="1" indent="-514350">
              <a:buAutoNum type="arabicPeriod"/>
            </a:pPr>
            <a:r>
              <a:rPr lang="is-IS" dirty="0" smtClean="0"/>
              <a:t>Þegar þú hefur ekkert til að segja dómara þá vertu eins hlutlaus og þú getur.</a:t>
            </a:r>
          </a:p>
          <a:p>
            <a:pPr marL="971550" lvl="1" indent="-514350">
              <a:buAutoNum type="arabicPeriod"/>
            </a:pPr>
            <a:r>
              <a:rPr lang="is-IS" dirty="0" smtClean="0"/>
              <a:t>Skiptu um hendi áður en þú setur flaggið á </a:t>
            </a:r>
            <a:r>
              <a:rPr lang="is-IS" dirty="0" smtClean="0"/>
              <a:t>loft.</a:t>
            </a:r>
            <a:endParaRPr lang="is-IS" dirty="0" smtClean="0"/>
          </a:p>
          <a:p>
            <a:pPr marL="971550" lvl="1" indent="-514350">
              <a:buAutoNum type="arabicPeriod"/>
            </a:pPr>
            <a:r>
              <a:rPr lang="is-IS" dirty="0" smtClean="0"/>
              <a:t>Forðastu óþarfa og rangar merkjagjafir með því að hafa flaggið í réttri hendi þegar þú </a:t>
            </a:r>
            <a:r>
              <a:rPr lang="is-IS" dirty="0" smtClean="0"/>
              <a:t>dæmir.</a:t>
            </a:r>
            <a:endParaRPr lang="is-IS" dirty="0" smtClean="0"/>
          </a:p>
          <a:p>
            <a:pPr marL="971550" lvl="1" indent="-514350">
              <a:buAutoNum type="arabicPeriod"/>
            </a:pPr>
            <a:r>
              <a:rPr lang="is-IS" dirty="0" smtClean="0"/>
              <a:t>Haltu flaggi á lofti þangað til dómari </a:t>
            </a:r>
            <a:r>
              <a:rPr lang="is-IS" dirty="0" smtClean="0"/>
              <a:t>samþykkir </a:t>
            </a:r>
            <a:r>
              <a:rPr lang="is-IS" dirty="0" smtClean="0"/>
              <a:t>þitt </a:t>
            </a:r>
            <a:r>
              <a:rPr lang="is-IS" dirty="0" smtClean="0"/>
              <a:t>merki.</a:t>
            </a:r>
            <a:endParaRPr lang="is-I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s-IS" dirty="0" smtClean="0"/>
              <a:t>Önnur </a:t>
            </a:r>
            <a:r>
              <a:rPr lang="is-IS" dirty="0" smtClean="0"/>
              <a:t>atriði</a:t>
            </a:r>
            <a:r>
              <a:rPr lang="is-IS" dirty="0" smtClean="0"/>
              <a:t/>
            </a:r>
            <a:br>
              <a:rPr lang="is-IS" dirty="0" smtClean="0"/>
            </a:br>
            <a:r>
              <a:rPr lang="is-IS" dirty="0" smtClean="0"/>
              <a:t>sem </a:t>
            </a:r>
            <a:r>
              <a:rPr lang="is-IS" dirty="0" smtClean="0"/>
              <a:t>þarf að hafa í </a:t>
            </a:r>
            <a:r>
              <a:rPr lang="is-IS" dirty="0" smtClean="0"/>
              <a:t>huga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s-IS" dirty="0" smtClean="0"/>
              <a:t>Notið aðeins merkjagjafir sem mælt er </a:t>
            </a:r>
            <a:r>
              <a:rPr lang="is-IS" dirty="0" smtClean="0"/>
              <a:t>með.</a:t>
            </a:r>
            <a:endParaRPr lang="is-IS" dirty="0" smtClean="0"/>
          </a:p>
          <a:p>
            <a:pPr marL="514350" indent="-514350">
              <a:buFont typeface="+mj-lt"/>
              <a:buAutoNum type="arabicPeriod"/>
            </a:pPr>
            <a:r>
              <a:rPr lang="is-IS" dirty="0" smtClean="0"/>
              <a:t>Notaðu </a:t>
            </a:r>
            <a:r>
              <a:rPr lang="is-IS" dirty="0" smtClean="0"/>
              <a:t>aðeins flaggið þegar nauðsyn ber </a:t>
            </a:r>
            <a:r>
              <a:rPr lang="is-IS" dirty="0" smtClean="0"/>
              <a:t>til.</a:t>
            </a:r>
            <a:endParaRPr lang="is-IS" dirty="0" smtClean="0"/>
          </a:p>
          <a:p>
            <a:pPr marL="514350" indent="-514350">
              <a:buFont typeface="+mj-lt"/>
              <a:buAutoNum type="arabicPeriod"/>
            </a:pPr>
            <a:r>
              <a:rPr lang="is-IS" dirty="0" smtClean="0"/>
              <a:t>Vertu í </a:t>
            </a:r>
            <a:r>
              <a:rPr lang="is-IS" dirty="0" smtClean="0"/>
              <a:t>augnsambandi </a:t>
            </a:r>
            <a:r>
              <a:rPr lang="is-IS" dirty="0" smtClean="0"/>
              <a:t>við dómarann allan leikinn.</a:t>
            </a:r>
          </a:p>
          <a:p>
            <a:pPr marL="514350" indent="-514350">
              <a:buFont typeface="+mj-lt"/>
              <a:buAutoNum type="arabicPeriod"/>
            </a:pPr>
            <a:r>
              <a:rPr lang="is-IS" dirty="0" smtClean="0"/>
              <a:t>Gefðu aðeins merki þegar fullvíst er að dómari sjái þig (ekki flagga í bakið á dómara</a:t>
            </a:r>
            <a:r>
              <a:rPr lang="is-IS" dirty="0" smtClean="0"/>
              <a:t>).</a:t>
            </a:r>
            <a:endParaRPr lang="is-IS" dirty="0" smtClean="0"/>
          </a:p>
          <a:p>
            <a:pPr marL="514350" indent="-514350">
              <a:buFont typeface="+mj-lt"/>
              <a:buAutoNum type="arabicPeriod"/>
            </a:pPr>
            <a:r>
              <a:rPr lang="is-IS" dirty="0" smtClean="0"/>
              <a:t>Ekki gera ráð fyrir að boltinn fari útaf til að koma í veg fyrir vitlausa </a:t>
            </a:r>
            <a:r>
              <a:rPr lang="is-IS" dirty="0" smtClean="0"/>
              <a:t>merkjagjöf.</a:t>
            </a:r>
            <a:endParaRPr lang="is-IS" dirty="0" smtClean="0"/>
          </a:p>
          <a:p>
            <a:pPr marL="514350" indent="-514350">
              <a:buFont typeface="+mj-lt"/>
              <a:buAutoNum type="arabicPeriod"/>
            </a:pPr>
            <a:r>
              <a:rPr lang="is-IS" dirty="0" smtClean="0"/>
              <a:t>Mundu að staðfesta </a:t>
            </a:r>
            <a:r>
              <a:rPr lang="is-IS" dirty="0" smtClean="0"/>
              <a:t>tímann </a:t>
            </a:r>
            <a:r>
              <a:rPr lang="is-IS" dirty="0" smtClean="0"/>
              <a:t>við </a:t>
            </a:r>
            <a:r>
              <a:rPr lang="is-IS" dirty="0" smtClean="0"/>
              <a:t>dómarann ef </a:t>
            </a:r>
            <a:r>
              <a:rPr lang="is-IS" dirty="0" smtClean="0"/>
              <a:t>þú er beðinn um </a:t>
            </a:r>
            <a:r>
              <a:rPr lang="is-IS" dirty="0" smtClean="0"/>
              <a:t>það.</a:t>
            </a:r>
            <a:endParaRPr lang="is-IS" dirty="0" smtClean="0"/>
          </a:p>
          <a:p>
            <a:pPr marL="514350" indent="-514350">
              <a:buFont typeface="+mj-lt"/>
              <a:buAutoNum type="arabicPeriod"/>
            </a:pPr>
            <a:r>
              <a:rPr lang="is-IS" dirty="0" smtClean="0"/>
              <a:t>Samskipti við leikmenn þurfa að vera </a:t>
            </a:r>
            <a:r>
              <a:rPr lang="is-IS" dirty="0" smtClean="0"/>
              <a:t>árangursrík </a:t>
            </a:r>
            <a:r>
              <a:rPr lang="is-IS" dirty="0" smtClean="0"/>
              <a:t>þannig að þeir vinni mér þér.  Mundu ef þú </a:t>
            </a:r>
            <a:r>
              <a:rPr lang="is-IS" dirty="0" smtClean="0"/>
              <a:t>virðir </a:t>
            </a:r>
            <a:r>
              <a:rPr lang="is-IS" dirty="0" smtClean="0"/>
              <a:t>þá þá virða þeir þig.</a:t>
            </a:r>
          </a:p>
          <a:p>
            <a:pPr marL="514350" indent="-514350">
              <a:buFont typeface="+mj-lt"/>
              <a:buAutoNum type="arabicPeriod"/>
            </a:pPr>
            <a:r>
              <a:rPr lang="is-IS" dirty="0" smtClean="0"/>
              <a:t>Passaður að skiptingar séu </a:t>
            </a:r>
            <a:r>
              <a:rPr lang="is-IS" dirty="0" err="1" smtClean="0"/>
              <a:t>samkvæmtlögum</a:t>
            </a:r>
            <a:r>
              <a:rPr lang="is-IS" dirty="0" smtClean="0"/>
              <a:t> </a:t>
            </a:r>
            <a:r>
              <a:rPr lang="is-IS" dirty="0" smtClean="0"/>
              <a:t>og framkvæmdar í </a:t>
            </a:r>
            <a:r>
              <a:rPr lang="is-IS" dirty="0" smtClean="0"/>
              <a:t>samræmi við þau.</a:t>
            </a:r>
            <a:endParaRPr lang="is-IS" dirty="0" smtClean="0"/>
          </a:p>
          <a:p>
            <a:pPr marL="514350" indent="-514350">
              <a:buFont typeface="+mj-lt"/>
              <a:buAutoNum type="arabicPeriod"/>
            </a:pPr>
            <a:r>
              <a:rPr lang="is-IS" dirty="0" smtClean="0"/>
              <a:t>Samskipti við tæknisvæði séu árangursrík.  </a:t>
            </a:r>
            <a:r>
              <a:rPr lang="is-IS" dirty="0" smtClean="0"/>
              <a:t>En </a:t>
            </a:r>
            <a:r>
              <a:rPr lang="is-IS" dirty="0" smtClean="0"/>
              <a:t>hafið þetta í </a:t>
            </a:r>
            <a:r>
              <a:rPr lang="is-IS" dirty="0" smtClean="0"/>
              <a:t>huga, </a:t>
            </a:r>
            <a:r>
              <a:rPr lang="is-IS" dirty="0" smtClean="0"/>
              <a:t>hagaðu samskiptum þínum eins og þú vilt </a:t>
            </a:r>
            <a:r>
              <a:rPr lang="is-IS" dirty="0" smtClean="0"/>
              <a:t>að komið sé fram </a:t>
            </a:r>
            <a:r>
              <a:rPr lang="is-IS" dirty="0" smtClean="0"/>
              <a:t>við þig.</a:t>
            </a:r>
          </a:p>
          <a:p>
            <a:pPr marL="514350" indent="-514350">
              <a:buFont typeface="+mj-lt"/>
              <a:buAutoNum type="arabicPeriod"/>
            </a:pPr>
            <a:r>
              <a:rPr lang="is-IS" dirty="0" smtClean="0"/>
              <a:t>Passaðu </a:t>
            </a:r>
            <a:r>
              <a:rPr lang="is-IS" dirty="0" smtClean="0"/>
              <a:t>að þér verði ekki brugðið eða missir einbeitingu útaf köllum áhorfenda.</a:t>
            </a:r>
          </a:p>
          <a:p>
            <a:pPr marL="514350" indent="-514350">
              <a:buFont typeface="+mj-lt"/>
              <a:buAutoNum type="arabicPeriod"/>
            </a:pPr>
            <a:r>
              <a:rPr lang="is-IS" dirty="0" smtClean="0"/>
              <a:t>Haltu skrá yfir allt sem viðkemur leiknum að beiðni dómarans.</a:t>
            </a:r>
          </a:p>
          <a:p>
            <a:pPr marL="514350" indent="-514350">
              <a:buFont typeface="+mj-lt"/>
              <a:buAutoNum type="arabicPeriod"/>
            </a:pPr>
            <a:r>
              <a:rPr lang="is-IS" dirty="0" smtClean="0"/>
              <a:t>Fylgstu með og hafðu réttar upplýsingar fyrir dómara um atvik sem hann hefur ekki séð.</a:t>
            </a:r>
          </a:p>
          <a:p>
            <a:pPr marL="514350" indent="-514350">
              <a:buFont typeface="+mj-lt"/>
              <a:buAutoNum type="arabicPeriod"/>
            </a:pPr>
            <a:r>
              <a:rPr lang="is-IS" dirty="0" smtClean="0"/>
              <a:t>Þegar þið farið af leikvelli að það sé framkvæmt rétt.  Muna einnig sjálfstraust og hökuna upp.</a:t>
            </a:r>
          </a:p>
          <a:p>
            <a:pPr marL="514350" indent="-514350">
              <a:buFont typeface="+mj-lt"/>
              <a:buAutoNum type="arabicPeriod"/>
            </a:pPr>
            <a:r>
              <a:rPr lang="is-IS" dirty="0" smtClean="0"/>
              <a:t>Tileinkaðu </a:t>
            </a:r>
            <a:r>
              <a:rPr lang="is-IS" dirty="0" smtClean="0"/>
              <a:t>þér jákvætt og uppbyggjandi viðhorf gagnvart leiknum, leikmönnum og félögum.</a:t>
            </a:r>
          </a:p>
          <a:p>
            <a:pPr marL="514350" indent="-514350">
              <a:buFont typeface="+mj-lt"/>
              <a:buAutoNum type="arabicPeriod"/>
            </a:pPr>
            <a:r>
              <a:rPr lang="is-IS" dirty="0" smtClean="0"/>
              <a:t>Notaðu tækifæri til að ræða frammistöðu </a:t>
            </a:r>
            <a:r>
              <a:rPr lang="is-IS" dirty="0" smtClean="0"/>
              <a:t>þína </a:t>
            </a:r>
            <a:r>
              <a:rPr lang="is-IS" dirty="0" smtClean="0"/>
              <a:t>við félagana í  </a:t>
            </a:r>
            <a:r>
              <a:rPr lang="is-IS" dirty="0" err="1" smtClean="0"/>
              <a:t>dómarteyminu</a:t>
            </a:r>
            <a:r>
              <a:rPr lang="is-IS" dirty="0" smtClean="0"/>
              <a:t> </a:t>
            </a:r>
            <a:r>
              <a:rPr lang="is-IS" dirty="0" smtClean="0"/>
              <a:t>eða aðra kollega.</a:t>
            </a:r>
          </a:p>
          <a:p>
            <a:pPr marL="514350" indent="-514350">
              <a:buFont typeface="+mj-lt"/>
              <a:buAutoNum type="arabicPeriod"/>
            </a:pPr>
            <a:r>
              <a:rPr lang="is-IS" dirty="0" smtClean="0"/>
              <a:t>Gefðu réttar upplýsingar um atvik í leiknum til dómarans í búningsklefa, í hálfleik eða eftir leik.</a:t>
            </a:r>
          </a:p>
          <a:p>
            <a:pPr marL="514350" indent="-514350">
              <a:buFont typeface="+mj-lt"/>
              <a:buAutoNum type="arabicPeriod"/>
            </a:pPr>
            <a:r>
              <a:rPr lang="is-IS" dirty="0" smtClean="0"/>
              <a:t>Farðu heim þess fullviss um að þú hafir aðstoðað dómarann eftir bestu getu allan leikinn þannig að þér hlakki til næsta leiks.</a:t>
            </a:r>
            <a:r>
              <a:rPr lang="is-IS" dirty="0" smtClean="0">
                <a:sym typeface="Wingdings" pitchFamily="2" charset="2"/>
              </a:rPr>
              <a:t></a:t>
            </a:r>
            <a:endParaRPr lang="is-IS" dirty="0" smtClean="0"/>
          </a:p>
          <a:p>
            <a:pPr marL="514350" indent="-514350">
              <a:buFont typeface="+mj-lt"/>
              <a:buAutoNum type="arabicPeriod"/>
            </a:pPr>
            <a:endParaRPr lang="is-I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522</Words>
  <Application>Microsoft Office PowerPoint</Application>
  <PresentationFormat>On-screen Show (4:3)</PresentationFormat>
  <Paragraphs>41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Undirbúningsskjal</vt:lpstr>
      <vt:lpstr>20 atriði sem þarf að hafa í huga áður en leikur hefst</vt:lpstr>
      <vt:lpstr>Önnur atriði sem þarf að hafa í huga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Undirbúnings plagg.</dc:title>
  <dc:creator>Ingvar</dc:creator>
  <cp:lastModifiedBy>Þorvaldur Ingimundarson</cp:lastModifiedBy>
  <cp:revision>9</cp:revision>
  <dcterms:created xsi:type="dcterms:W3CDTF">2010-11-07T14:54:55Z</dcterms:created>
  <dcterms:modified xsi:type="dcterms:W3CDTF">2012-02-29T08:45:23Z</dcterms:modified>
</cp:coreProperties>
</file>