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199AE-6EE0-483D-BE34-3E7357200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7C020-1799-4C49-A370-4BE016D23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D2541-809A-4F3B-A181-D70E3775E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EA2FB-2C3B-412B-BA49-9CE5F98C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ABFDE-C5F4-4CD9-A2CC-C4D21CED8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096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A397A-5573-4DD3-B63B-C48CDAE7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E12C95-35BC-4803-B05F-75E90460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6CC27-89DF-4487-A1C5-820107D29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820DC-DA50-406A-BDB7-E07AFF468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02371-4DCF-4E40-9D53-B26D35BAA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1253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8FF26C-CB7B-4584-B085-F4BA564C9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7E37E7-5372-4C49-A4B1-4A0B06511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67E1E-6EFD-4E07-AAB9-B4F5949D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162A4-FDE0-4C3A-A412-954548467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5BF30-EACC-4E3C-89FA-DF8209456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6525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792DF-FB8A-4269-94E5-871041763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A4444-5DA4-4914-838D-F816FF561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3CAF5-63FE-45DE-A279-8D075F52D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7EAE9-77D5-4D7F-B777-1EB9BF1C5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24467-044F-4307-824C-B271CA6C5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5450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32E23-F866-44A0-829A-807EA93B9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6302A2-8B98-4E1F-B187-E3BD1DEAE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BE354-7A7C-47E6-BCDC-645D3A4C3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872D3-75D7-49D1-B138-B26A40686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1A52F-A3D8-4EF6-A9E4-F4416DA3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3448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C8295-DADA-4CE5-B5AD-419E645D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8D8C1-7D72-4B54-937D-51D591A85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3C09DA-0240-4CEB-8782-4D62307C7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1B614-E3DF-4499-8884-95DD6638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06B55-F1F5-4C2E-A1FF-AE244A6F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B7DEA-3C00-4239-B34B-3A84BD8F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7873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1D50-06E1-4E8E-841C-62BF4E1A5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5C85B-EDF5-468C-8D49-A8E0EA3CB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25A39F-DB62-4553-B61F-56C5560CD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29B793-32D1-460B-BD99-ABDBFDEEE7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4696D0-3CBE-4655-AE54-EC9F6394A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329580-E9AA-48D0-865F-7702B116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80BC0C-79F2-49B6-8771-9F83A3C2B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CAA8D5-C7BC-4DEE-9875-1C34018DB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8213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CE6D5-24E2-4397-B0B1-20E9DD45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173528-BB15-4B8F-972E-9B1A83F6E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2652B-F837-425B-A599-190ED10A4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788749-5379-4A7C-8F1A-FAA366C55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5647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FF448A-C308-4100-8AC5-55949FA40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CE2FD2-938B-4072-9013-9F559710B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BFDFE-6482-4B4B-8110-CEA437FD7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5167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3AC8F-0BB5-4CB0-B9FA-3671A4E26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5CF2B-3AFD-4AFF-8B82-CAFB40608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13876F-9107-4227-8F98-E3E60261C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F6B2B-6E8D-43F5-8232-92E1DBE2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E7306-4420-45C5-B919-24AB33A1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35764-DC87-4E03-B792-15ADEB277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4032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F06FB-9A32-49A9-B2D0-A69CBE02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CC57BD-82B3-4B00-8277-DE80CFD89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86809-B89A-4D03-BC3A-34FC92BBE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D101E3-C36E-4821-8EB5-BE5FE3D0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586E6-AA10-48E2-8686-B18A11180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3CD1D-DC5B-4476-B5A7-57E77BB65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89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6EBA97-B29C-402B-9C33-E9D88858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0957F-CC6B-456B-B04E-FCE8E8CF0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0DE80-9990-489C-A241-404ED9A49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A442A-A70D-481E-9361-10A95CDDC646}" type="datetimeFigureOut">
              <a:rPr lang="is-IS" smtClean="0"/>
              <a:t>20.2.2022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38D18-2BF2-4C70-BD85-E13AAFA228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F86E1-23E2-4942-91EA-0B353E86D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BC008-D5B7-4C08-A9B4-F8330DE668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3236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2FC10-81E7-41EE-984E-692591A5C3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E28D9-6843-490C-94F0-E8A93F0137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8149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D4AA6-D9E5-497F-BCA9-3019B9330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Eftir</a:t>
            </a:r>
            <a:r>
              <a:rPr lang="en-US" dirty="0"/>
              <a:t> leik</a:t>
            </a:r>
            <a:endParaRPr lang="is-I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3478D-5AA4-435D-9CF9-1EA087DCF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Ræða</a:t>
            </a:r>
            <a:r>
              <a:rPr lang="en-US" dirty="0"/>
              <a:t> </a:t>
            </a:r>
            <a:r>
              <a:rPr lang="en-US" dirty="0" err="1"/>
              <a:t>atvikin</a:t>
            </a:r>
            <a:r>
              <a:rPr lang="en-US" dirty="0"/>
              <a:t> sem </a:t>
            </a:r>
            <a:r>
              <a:rPr lang="en-US" dirty="0" err="1"/>
              <a:t>koma</a:t>
            </a:r>
            <a:r>
              <a:rPr lang="en-US" dirty="0"/>
              <a:t> upp í </a:t>
            </a:r>
            <a:r>
              <a:rPr lang="en-US" dirty="0" err="1"/>
              <a:t>leiknum</a:t>
            </a:r>
            <a:endParaRPr lang="en-US" dirty="0"/>
          </a:p>
          <a:p>
            <a:pPr lvl="1"/>
            <a:r>
              <a:rPr lang="en-US" dirty="0" err="1"/>
              <a:t>Strax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leik</a:t>
            </a:r>
          </a:p>
          <a:p>
            <a:pPr lvl="1"/>
            <a:r>
              <a:rPr lang="en-US" dirty="0" err="1"/>
              <a:t>Erfið</a:t>
            </a:r>
            <a:r>
              <a:rPr lang="en-US" dirty="0"/>
              <a:t> </a:t>
            </a:r>
            <a:r>
              <a:rPr lang="en-US" dirty="0" err="1"/>
              <a:t>atvik</a:t>
            </a:r>
            <a:r>
              <a:rPr lang="en-US" dirty="0"/>
              <a:t>?</a:t>
            </a:r>
          </a:p>
          <a:p>
            <a:r>
              <a:rPr lang="en-US" dirty="0" err="1"/>
              <a:t>Frágangur</a:t>
            </a:r>
            <a:r>
              <a:rPr lang="en-US" dirty="0"/>
              <a:t> </a:t>
            </a:r>
            <a:r>
              <a:rPr lang="en-US" dirty="0" err="1"/>
              <a:t>leikskýrslu</a:t>
            </a:r>
            <a:r>
              <a:rPr lang="en-US" dirty="0"/>
              <a:t>, </a:t>
            </a:r>
            <a:r>
              <a:rPr lang="en-US" dirty="0" err="1"/>
              <a:t>skrá</a:t>
            </a:r>
            <a:r>
              <a:rPr lang="en-US" dirty="0"/>
              <a:t> sem </a:t>
            </a:r>
            <a:r>
              <a:rPr lang="en-US" dirty="0" err="1"/>
              <a:t>fyrst</a:t>
            </a:r>
            <a:r>
              <a:rPr lang="en-US" dirty="0"/>
              <a:t> á </a:t>
            </a:r>
            <a:r>
              <a:rPr lang="en-US" dirty="0" err="1"/>
              <a:t>innri</a:t>
            </a:r>
            <a:r>
              <a:rPr lang="en-US" dirty="0"/>
              <a:t> </a:t>
            </a:r>
            <a:r>
              <a:rPr lang="en-US" dirty="0" err="1"/>
              <a:t>vef</a:t>
            </a:r>
            <a:r>
              <a:rPr lang="en-US" dirty="0"/>
              <a:t> og </a:t>
            </a:r>
            <a:r>
              <a:rPr lang="en-US" dirty="0" err="1"/>
              <a:t>staðfesta</a:t>
            </a:r>
            <a:endParaRPr lang="en-US" dirty="0"/>
          </a:p>
          <a:p>
            <a:pPr lvl="1"/>
            <a:r>
              <a:rPr lang="en-US" dirty="0" err="1"/>
              <a:t>Láta</a:t>
            </a:r>
            <a:r>
              <a:rPr lang="en-US" dirty="0"/>
              <a:t> KSÍ vita ef það </a:t>
            </a:r>
            <a:r>
              <a:rPr lang="en-US" dirty="0" err="1"/>
              <a:t>vantar</a:t>
            </a:r>
            <a:r>
              <a:rPr lang="en-US" dirty="0"/>
              <a:t> </a:t>
            </a:r>
            <a:r>
              <a:rPr lang="en-US" dirty="0" err="1"/>
              <a:t>tölvu</a:t>
            </a:r>
            <a:r>
              <a:rPr lang="en-US" dirty="0"/>
              <a:t> til að </a:t>
            </a:r>
            <a:r>
              <a:rPr lang="en-US" dirty="0" err="1"/>
              <a:t>skrá</a:t>
            </a:r>
            <a:r>
              <a:rPr lang="en-US" dirty="0"/>
              <a:t> </a:t>
            </a:r>
            <a:r>
              <a:rPr lang="en-US" dirty="0" err="1"/>
              <a:t>úrslit</a:t>
            </a:r>
            <a:endParaRPr lang="en-US" dirty="0"/>
          </a:p>
          <a:p>
            <a:r>
              <a:rPr lang="en-US" dirty="0" err="1"/>
              <a:t>Endurheimt</a:t>
            </a:r>
            <a:r>
              <a:rPr lang="en-US" dirty="0"/>
              <a:t> og </a:t>
            </a:r>
            <a:r>
              <a:rPr lang="en-US" dirty="0" err="1"/>
              <a:t>næring</a:t>
            </a:r>
            <a:r>
              <a:rPr lang="en-US" dirty="0"/>
              <a:t> </a:t>
            </a:r>
            <a:r>
              <a:rPr lang="en-US" dirty="0" err="1"/>
              <a:t>strax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leik</a:t>
            </a:r>
          </a:p>
          <a:p>
            <a:pPr lvl="1"/>
            <a:r>
              <a:rPr lang="en-US" dirty="0" err="1"/>
              <a:t>Íþróttadrykkir</a:t>
            </a:r>
            <a:r>
              <a:rPr lang="en-US" dirty="0"/>
              <a:t>, </a:t>
            </a:r>
            <a:r>
              <a:rPr lang="en-US" dirty="0" err="1"/>
              <a:t>próteindrykkir</a:t>
            </a:r>
            <a:r>
              <a:rPr lang="en-US" dirty="0"/>
              <a:t>, </a:t>
            </a:r>
            <a:r>
              <a:rPr lang="en-US" dirty="0" err="1"/>
              <a:t>léttar</a:t>
            </a:r>
            <a:r>
              <a:rPr lang="en-US" dirty="0"/>
              <a:t> </a:t>
            </a:r>
            <a:r>
              <a:rPr lang="en-US" dirty="0" err="1"/>
              <a:t>teygjur</a:t>
            </a:r>
            <a:r>
              <a:rPr lang="en-US" dirty="0"/>
              <a:t> í </a:t>
            </a:r>
            <a:r>
              <a:rPr lang="en-US" dirty="0" err="1"/>
              <a:t>klefa</a:t>
            </a:r>
            <a:endParaRPr lang="en-US" dirty="0"/>
          </a:p>
          <a:p>
            <a:r>
              <a:rPr lang="en-US" dirty="0" err="1"/>
              <a:t>Endurheimtaræfing</a:t>
            </a:r>
            <a:r>
              <a:rPr lang="en-US" dirty="0"/>
              <a:t> </a:t>
            </a:r>
            <a:r>
              <a:rPr lang="en-US" dirty="0" err="1"/>
              <a:t>daginn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leik</a:t>
            </a:r>
          </a:p>
          <a:p>
            <a:pPr lvl="1"/>
            <a:r>
              <a:rPr lang="en-US" dirty="0"/>
              <a:t>Ekki of </a:t>
            </a:r>
            <a:r>
              <a:rPr lang="en-US" dirty="0" err="1"/>
              <a:t>mikil</a:t>
            </a:r>
            <a:r>
              <a:rPr lang="en-US" dirty="0"/>
              <a:t> </a:t>
            </a:r>
            <a:r>
              <a:rPr lang="en-US" dirty="0" err="1"/>
              <a:t>ákefð</a:t>
            </a:r>
            <a:endParaRPr lang="en-US" dirty="0"/>
          </a:p>
          <a:p>
            <a:r>
              <a:rPr lang="en-US" dirty="0" err="1"/>
              <a:t>Frágangur</a:t>
            </a:r>
            <a:r>
              <a:rPr lang="en-US" dirty="0"/>
              <a:t> </a:t>
            </a:r>
            <a:r>
              <a:rPr lang="en-US" dirty="0" err="1"/>
              <a:t>klefa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leik – verum til </a:t>
            </a:r>
            <a:r>
              <a:rPr lang="en-US" dirty="0" err="1"/>
              <a:t>fyrirmyndar</a:t>
            </a:r>
            <a:r>
              <a:rPr lang="en-US" dirty="0"/>
              <a:t>!</a:t>
            </a:r>
          </a:p>
          <a:p>
            <a:pPr lvl="1"/>
            <a:r>
              <a:rPr lang="en-US" dirty="0" err="1"/>
              <a:t>Göngum</a:t>
            </a:r>
            <a:r>
              <a:rPr lang="en-US" dirty="0"/>
              <a:t> frá </a:t>
            </a:r>
            <a:r>
              <a:rPr lang="en-US" dirty="0" err="1"/>
              <a:t>öllu</a:t>
            </a:r>
            <a:r>
              <a:rPr lang="en-US" dirty="0"/>
              <a:t> </a:t>
            </a:r>
            <a:r>
              <a:rPr lang="en-US" dirty="0" err="1"/>
              <a:t>rusli</a:t>
            </a:r>
            <a:r>
              <a:rPr lang="en-US" dirty="0"/>
              <a:t> og </a:t>
            </a:r>
            <a:r>
              <a:rPr lang="en-US" dirty="0" err="1"/>
              <a:t>skiljum</a:t>
            </a:r>
            <a:r>
              <a:rPr lang="en-US" dirty="0"/>
              <a:t> við </a:t>
            </a:r>
            <a:r>
              <a:rPr lang="en-US" dirty="0" err="1"/>
              <a:t>snyrtilegan</a:t>
            </a:r>
            <a:r>
              <a:rPr lang="en-US" dirty="0"/>
              <a:t> </a:t>
            </a:r>
            <a:r>
              <a:rPr lang="en-US" dirty="0" err="1"/>
              <a:t>klefa</a:t>
            </a:r>
            <a:endParaRPr lang="en-US" dirty="0"/>
          </a:p>
          <a:p>
            <a:pPr lvl="1"/>
            <a:r>
              <a:rPr lang="en-US" dirty="0"/>
              <a:t>Ef </a:t>
            </a:r>
            <a:r>
              <a:rPr lang="en-US" dirty="0" err="1"/>
              <a:t>mögulegt</a:t>
            </a:r>
            <a:r>
              <a:rPr lang="en-US" dirty="0"/>
              <a:t>, </a:t>
            </a:r>
            <a:r>
              <a:rPr lang="en-US" dirty="0" err="1"/>
              <a:t>yfirgefa</a:t>
            </a:r>
            <a:r>
              <a:rPr lang="en-US" dirty="0"/>
              <a:t> </a:t>
            </a:r>
            <a:r>
              <a:rPr lang="en-US" dirty="0" err="1"/>
              <a:t>leikstað</a:t>
            </a:r>
            <a:r>
              <a:rPr lang="en-US" dirty="0"/>
              <a:t> saman (sem lið)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254664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Eftir leik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 Vigfusson</dc:creator>
  <cp:lastModifiedBy>Andri Vigfusson</cp:lastModifiedBy>
  <cp:revision>1</cp:revision>
  <dcterms:created xsi:type="dcterms:W3CDTF">2022-02-20T16:21:10Z</dcterms:created>
  <dcterms:modified xsi:type="dcterms:W3CDTF">2022-02-20T16:26:54Z</dcterms:modified>
</cp:coreProperties>
</file>