
<file path=[Content_Types].xml><?xml version="1.0" encoding="utf-8"?>
<Types xmlns="http://schemas.openxmlformats.org/package/2006/content-types">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2" r:id="rId5"/>
    <p:sldId id="264" r:id="rId6"/>
    <p:sldId id="266" r:id="rId7"/>
    <p:sldId id="265" r:id="rId8"/>
  </p:sldIdLst>
  <p:sldSz cx="12192000" cy="6858000"/>
  <p:notesSz cx="6858000" cy="9144000"/>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1F70B-0CEF-40E8-8159-B246AED698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s-IS"/>
          </a:p>
        </p:txBody>
      </p:sp>
      <p:sp>
        <p:nvSpPr>
          <p:cNvPr id="3" name="Subtitle 2">
            <a:extLst>
              <a:ext uri="{FF2B5EF4-FFF2-40B4-BE49-F238E27FC236}">
                <a16:creationId xmlns:a16="http://schemas.microsoft.com/office/drawing/2014/main" id="{CA7C143B-4B2B-4B45-9EF7-11CB58E5B1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s-IS"/>
          </a:p>
        </p:txBody>
      </p:sp>
      <p:sp>
        <p:nvSpPr>
          <p:cNvPr id="4" name="Date Placeholder 3">
            <a:extLst>
              <a:ext uri="{FF2B5EF4-FFF2-40B4-BE49-F238E27FC236}">
                <a16:creationId xmlns:a16="http://schemas.microsoft.com/office/drawing/2014/main" id="{1D332652-9429-42CF-9C7E-4862A855AC00}"/>
              </a:ext>
            </a:extLst>
          </p:cNvPr>
          <p:cNvSpPr>
            <a:spLocks noGrp="1"/>
          </p:cNvSpPr>
          <p:nvPr>
            <p:ph type="dt" sz="half" idx="10"/>
          </p:nvPr>
        </p:nvSpPr>
        <p:spPr/>
        <p:txBody>
          <a:bodyPr/>
          <a:lstStyle/>
          <a:p>
            <a:fld id="{53236FCE-E149-4E0B-9BCA-489726E39674}" type="datetimeFigureOut">
              <a:rPr lang="is-IS" smtClean="0"/>
              <a:t>27.4.2020</a:t>
            </a:fld>
            <a:endParaRPr lang="is-IS"/>
          </a:p>
        </p:txBody>
      </p:sp>
      <p:sp>
        <p:nvSpPr>
          <p:cNvPr id="5" name="Footer Placeholder 4">
            <a:extLst>
              <a:ext uri="{FF2B5EF4-FFF2-40B4-BE49-F238E27FC236}">
                <a16:creationId xmlns:a16="http://schemas.microsoft.com/office/drawing/2014/main" id="{04A9D24D-700A-406A-A4BF-5DFB2248A4F3}"/>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139056C0-F0C8-4C54-8768-3A40C4269FCA}"/>
              </a:ext>
            </a:extLst>
          </p:cNvPr>
          <p:cNvSpPr>
            <a:spLocks noGrp="1"/>
          </p:cNvSpPr>
          <p:nvPr>
            <p:ph type="sldNum" sz="quarter" idx="12"/>
          </p:nvPr>
        </p:nvSpPr>
        <p:spPr/>
        <p:txBody>
          <a:bodyPr/>
          <a:lstStyle/>
          <a:p>
            <a:fld id="{2BA2D6F2-13ED-478E-96FA-A53E81619061}" type="slidenum">
              <a:rPr lang="is-IS" smtClean="0"/>
              <a:t>‹#›</a:t>
            </a:fld>
            <a:endParaRPr lang="is-IS"/>
          </a:p>
        </p:txBody>
      </p:sp>
    </p:spTree>
    <p:extLst>
      <p:ext uri="{BB962C8B-B14F-4D97-AF65-F5344CB8AC3E}">
        <p14:creationId xmlns:p14="http://schemas.microsoft.com/office/powerpoint/2010/main" val="3586194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F9BEF-DCB5-4FA5-AA5E-1B407EC05D86}"/>
              </a:ext>
            </a:extLst>
          </p:cNvPr>
          <p:cNvSpPr>
            <a:spLocks noGrp="1"/>
          </p:cNvSpPr>
          <p:nvPr>
            <p:ph type="title"/>
          </p:nvPr>
        </p:nvSpPr>
        <p:spPr/>
        <p:txBody>
          <a:bodyPr/>
          <a:lstStyle/>
          <a:p>
            <a:r>
              <a:rPr lang="en-US"/>
              <a:t>Click to edit Master title style</a:t>
            </a:r>
            <a:endParaRPr lang="is-IS"/>
          </a:p>
        </p:txBody>
      </p:sp>
      <p:sp>
        <p:nvSpPr>
          <p:cNvPr id="3" name="Vertical Text Placeholder 2">
            <a:extLst>
              <a:ext uri="{FF2B5EF4-FFF2-40B4-BE49-F238E27FC236}">
                <a16:creationId xmlns:a16="http://schemas.microsoft.com/office/drawing/2014/main" id="{F6EE90A5-75B9-48D2-B58E-CE2B01B70F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4601E891-14FB-438A-AB7D-D7F5FAC9C43A}"/>
              </a:ext>
            </a:extLst>
          </p:cNvPr>
          <p:cNvSpPr>
            <a:spLocks noGrp="1"/>
          </p:cNvSpPr>
          <p:nvPr>
            <p:ph type="dt" sz="half" idx="10"/>
          </p:nvPr>
        </p:nvSpPr>
        <p:spPr/>
        <p:txBody>
          <a:bodyPr/>
          <a:lstStyle/>
          <a:p>
            <a:fld id="{53236FCE-E149-4E0B-9BCA-489726E39674}" type="datetimeFigureOut">
              <a:rPr lang="is-IS" smtClean="0"/>
              <a:t>27.4.2020</a:t>
            </a:fld>
            <a:endParaRPr lang="is-IS"/>
          </a:p>
        </p:txBody>
      </p:sp>
      <p:sp>
        <p:nvSpPr>
          <p:cNvPr id="5" name="Footer Placeholder 4">
            <a:extLst>
              <a:ext uri="{FF2B5EF4-FFF2-40B4-BE49-F238E27FC236}">
                <a16:creationId xmlns:a16="http://schemas.microsoft.com/office/drawing/2014/main" id="{1FC05DDC-78D9-4550-948B-C29CA3CEC914}"/>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8B863779-CD2F-4D2D-A545-894D8F18FBD1}"/>
              </a:ext>
            </a:extLst>
          </p:cNvPr>
          <p:cNvSpPr>
            <a:spLocks noGrp="1"/>
          </p:cNvSpPr>
          <p:nvPr>
            <p:ph type="sldNum" sz="quarter" idx="12"/>
          </p:nvPr>
        </p:nvSpPr>
        <p:spPr/>
        <p:txBody>
          <a:bodyPr/>
          <a:lstStyle/>
          <a:p>
            <a:fld id="{2BA2D6F2-13ED-478E-96FA-A53E81619061}" type="slidenum">
              <a:rPr lang="is-IS" smtClean="0"/>
              <a:t>‹#›</a:t>
            </a:fld>
            <a:endParaRPr lang="is-IS"/>
          </a:p>
        </p:txBody>
      </p:sp>
    </p:spTree>
    <p:extLst>
      <p:ext uri="{BB962C8B-B14F-4D97-AF65-F5344CB8AC3E}">
        <p14:creationId xmlns:p14="http://schemas.microsoft.com/office/powerpoint/2010/main" val="226413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70E130-15DC-42B8-8C43-5454B66F393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s-IS"/>
          </a:p>
        </p:txBody>
      </p:sp>
      <p:sp>
        <p:nvSpPr>
          <p:cNvPr id="3" name="Vertical Text Placeholder 2">
            <a:extLst>
              <a:ext uri="{FF2B5EF4-FFF2-40B4-BE49-F238E27FC236}">
                <a16:creationId xmlns:a16="http://schemas.microsoft.com/office/drawing/2014/main" id="{4497142F-4FDF-48B9-8C21-E0FBF3A5A3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CB3EBE75-24CC-4BE5-8E04-22A2C23C9328}"/>
              </a:ext>
            </a:extLst>
          </p:cNvPr>
          <p:cNvSpPr>
            <a:spLocks noGrp="1"/>
          </p:cNvSpPr>
          <p:nvPr>
            <p:ph type="dt" sz="half" idx="10"/>
          </p:nvPr>
        </p:nvSpPr>
        <p:spPr/>
        <p:txBody>
          <a:bodyPr/>
          <a:lstStyle/>
          <a:p>
            <a:fld id="{53236FCE-E149-4E0B-9BCA-489726E39674}" type="datetimeFigureOut">
              <a:rPr lang="is-IS" smtClean="0"/>
              <a:t>27.4.2020</a:t>
            </a:fld>
            <a:endParaRPr lang="is-IS"/>
          </a:p>
        </p:txBody>
      </p:sp>
      <p:sp>
        <p:nvSpPr>
          <p:cNvPr id="5" name="Footer Placeholder 4">
            <a:extLst>
              <a:ext uri="{FF2B5EF4-FFF2-40B4-BE49-F238E27FC236}">
                <a16:creationId xmlns:a16="http://schemas.microsoft.com/office/drawing/2014/main" id="{622886C9-9194-447A-8188-959A0AA42E56}"/>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1C9C7ADD-CFE7-4C67-B879-D0EC9EE61FB5}"/>
              </a:ext>
            </a:extLst>
          </p:cNvPr>
          <p:cNvSpPr>
            <a:spLocks noGrp="1"/>
          </p:cNvSpPr>
          <p:nvPr>
            <p:ph type="sldNum" sz="quarter" idx="12"/>
          </p:nvPr>
        </p:nvSpPr>
        <p:spPr/>
        <p:txBody>
          <a:bodyPr/>
          <a:lstStyle/>
          <a:p>
            <a:fld id="{2BA2D6F2-13ED-478E-96FA-A53E81619061}" type="slidenum">
              <a:rPr lang="is-IS" smtClean="0"/>
              <a:t>‹#›</a:t>
            </a:fld>
            <a:endParaRPr lang="is-IS"/>
          </a:p>
        </p:txBody>
      </p:sp>
    </p:spTree>
    <p:extLst>
      <p:ext uri="{BB962C8B-B14F-4D97-AF65-F5344CB8AC3E}">
        <p14:creationId xmlns:p14="http://schemas.microsoft.com/office/powerpoint/2010/main" val="370904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4B861-720B-49F9-BAF1-D80A230EC26B}"/>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1D0DA31C-315D-40B0-BAA9-38B22BB207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8B2A008F-DEC6-44C4-8EBB-E9736259489A}"/>
              </a:ext>
            </a:extLst>
          </p:cNvPr>
          <p:cNvSpPr>
            <a:spLocks noGrp="1"/>
          </p:cNvSpPr>
          <p:nvPr>
            <p:ph type="dt" sz="half" idx="10"/>
          </p:nvPr>
        </p:nvSpPr>
        <p:spPr/>
        <p:txBody>
          <a:bodyPr/>
          <a:lstStyle/>
          <a:p>
            <a:fld id="{53236FCE-E149-4E0B-9BCA-489726E39674}" type="datetimeFigureOut">
              <a:rPr lang="is-IS" smtClean="0"/>
              <a:t>27.4.2020</a:t>
            </a:fld>
            <a:endParaRPr lang="is-IS"/>
          </a:p>
        </p:txBody>
      </p:sp>
      <p:sp>
        <p:nvSpPr>
          <p:cNvPr id="5" name="Footer Placeholder 4">
            <a:extLst>
              <a:ext uri="{FF2B5EF4-FFF2-40B4-BE49-F238E27FC236}">
                <a16:creationId xmlns:a16="http://schemas.microsoft.com/office/drawing/2014/main" id="{BCD28F15-2C64-4E4D-B941-E178CC5117F8}"/>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FD769A80-2F3F-4B10-A034-FDF841E5726B}"/>
              </a:ext>
            </a:extLst>
          </p:cNvPr>
          <p:cNvSpPr>
            <a:spLocks noGrp="1"/>
          </p:cNvSpPr>
          <p:nvPr>
            <p:ph type="sldNum" sz="quarter" idx="12"/>
          </p:nvPr>
        </p:nvSpPr>
        <p:spPr/>
        <p:txBody>
          <a:bodyPr/>
          <a:lstStyle/>
          <a:p>
            <a:fld id="{2BA2D6F2-13ED-478E-96FA-A53E81619061}" type="slidenum">
              <a:rPr lang="is-IS" smtClean="0"/>
              <a:t>‹#›</a:t>
            </a:fld>
            <a:endParaRPr lang="is-IS"/>
          </a:p>
        </p:txBody>
      </p:sp>
    </p:spTree>
    <p:extLst>
      <p:ext uri="{BB962C8B-B14F-4D97-AF65-F5344CB8AC3E}">
        <p14:creationId xmlns:p14="http://schemas.microsoft.com/office/powerpoint/2010/main" val="529576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59E4B-3D1D-4F2D-88A3-E70D43D0A6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s-IS"/>
          </a:p>
        </p:txBody>
      </p:sp>
      <p:sp>
        <p:nvSpPr>
          <p:cNvPr id="3" name="Text Placeholder 2">
            <a:extLst>
              <a:ext uri="{FF2B5EF4-FFF2-40B4-BE49-F238E27FC236}">
                <a16:creationId xmlns:a16="http://schemas.microsoft.com/office/drawing/2014/main" id="{A29773F4-EBA5-4AC6-80E5-5C9CF613BF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B12995-7F15-4A55-BDBA-5695E2BFDD29}"/>
              </a:ext>
            </a:extLst>
          </p:cNvPr>
          <p:cNvSpPr>
            <a:spLocks noGrp="1"/>
          </p:cNvSpPr>
          <p:nvPr>
            <p:ph type="dt" sz="half" idx="10"/>
          </p:nvPr>
        </p:nvSpPr>
        <p:spPr/>
        <p:txBody>
          <a:bodyPr/>
          <a:lstStyle/>
          <a:p>
            <a:fld id="{53236FCE-E149-4E0B-9BCA-489726E39674}" type="datetimeFigureOut">
              <a:rPr lang="is-IS" smtClean="0"/>
              <a:t>27.4.2020</a:t>
            </a:fld>
            <a:endParaRPr lang="is-IS"/>
          </a:p>
        </p:txBody>
      </p:sp>
      <p:sp>
        <p:nvSpPr>
          <p:cNvPr id="5" name="Footer Placeholder 4">
            <a:extLst>
              <a:ext uri="{FF2B5EF4-FFF2-40B4-BE49-F238E27FC236}">
                <a16:creationId xmlns:a16="http://schemas.microsoft.com/office/drawing/2014/main" id="{405FD3BC-784E-4D13-BF1A-00269AC757E6}"/>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26E8A978-D936-4474-8EEF-7C70D3E7A934}"/>
              </a:ext>
            </a:extLst>
          </p:cNvPr>
          <p:cNvSpPr>
            <a:spLocks noGrp="1"/>
          </p:cNvSpPr>
          <p:nvPr>
            <p:ph type="sldNum" sz="quarter" idx="12"/>
          </p:nvPr>
        </p:nvSpPr>
        <p:spPr/>
        <p:txBody>
          <a:bodyPr/>
          <a:lstStyle/>
          <a:p>
            <a:fld id="{2BA2D6F2-13ED-478E-96FA-A53E81619061}" type="slidenum">
              <a:rPr lang="is-IS" smtClean="0"/>
              <a:t>‹#›</a:t>
            </a:fld>
            <a:endParaRPr lang="is-IS"/>
          </a:p>
        </p:txBody>
      </p:sp>
    </p:spTree>
    <p:extLst>
      <p:ext uri="{BB962C8B-B14F-4D97-AF65-F5344CB8AC3E}">
        <p14:creationId xmlns:p14="http://schemas.microsoft.com/office/powerpoint/2010/main" val="3081365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8D1EB-0A6B-4F04-9DDB-0F5408AB7E4C}"/>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BB9F8C25-9D05-44A5-86CF-EFADB846DA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Content Placeholder 3">
            <a:extLst>
              <a:ext uri="{FF2B5EF4-FFF2-40B4-BE49-F238E27FC236}">
                <a16:creationId xmlns:a16="http://schemas.microsoft.com/office/drawing/2014/main" id="{E508FAE0-EA70-4E49-B464-66151C664B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Date Placeholder 4">
            <a:extLst>
              <a:ext uri="{FF2B5EF4-FFF2-40B4-BE49-F238E27FC236}">
                <a16:creationId xmlns:a16="http://schemas.microsoft.com/office/drawing/2014/main" id="{25669E9F-EF45-47EF-BC1E-7E7CCA0C35E7}"/>
              </a:ext>
            </a:extLst>
          </p:cNvPr>
          <p:cNvSpPr>
            <a:spLocks noGrp="1"/>
          </p:cNvSpPr>
          <p:nvPr>
            <p:ph type="dt" sz="half" idx="10"/>
          </p:nvPr>
        </p:nvSpPr>
        <p:spPr/>
        <p:txBody>
          <a:bodyPr/>
          <a:lstStyle/>
          <a:p>
            <a:fld id="{53236FCE-E149-4E0B-9BCA-489726E39674}" type="datetimeFigureOut">
              <a:rPr lang="is-IS" smtClean="0"/>
              <a:t>27.4.2020</a:t>
            </a:fld>
            <a:endParaRPr lang="is-IS"/>
          </a:p>
        </p:txBody>
      </p:sp>
      <p:sp>
        <p:nvSpPr>
          <p:cNvPr id="6" name="Footer Placeholder 5">
            <a:extLst>
              <a:ext uri="{FF2B5EF4-FFF2-40B4-BE49-F238E27FC236}">
                <a16:creationId xmlns:a16="http://schemas.microsoft.com/office/drawing/2014/main" id="{CC0E9AE2-6449-4B48-98B5-315D1DF92C60}"/>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8C7159A1-5A08-496A-8154-A717EF5B3F3E}"/>
              </a:ext>
            </a:extLst>
          </p:cNvPr>
          <p:cNvSpPr>
            <a:spLocks noGrp="1"/>
          </p:cNvSpPr>
          <p:nvPr>
            <p:ph type="sldNum" sz="quarter" idx="12"/>
          </p:nvPr>
        </p:nvSpPr>
        <p:spPr/>
        <p:txBody>
          <a:bodyPr/>
          <a:lstStyle/>
          <a:p>
            <a:fld id="{2BA2D6F2-13ED-478E-96FA-A53E81619061}" type="slidenum">
              <a:rPr lang="is-IS" smtClean="0"/>
              <a:t>‹#›</a:t>
            </a:fld>
            <a:endParaRPr lang="is-IS"/>
          </a:p>
        </p:txBody>
      </p:sp>
    </p:spTree>
    <p:extLst>
      <p:ext uri="{BB962C8B-B14F-4D97-AF65-F5344CB8AC3E}">
        <p14:creationId xmlns:p14="http://schemas.microsoft.com/office/powerpoint/2010/main" val="2785247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7B84A-06D5-45FE-90DD-33E2E39E98ED}"/>
              </a:ext>
            </a:extLst>
          </p:cNvPr>
          <p:cNvSpPr>
            <a:spLocks noGrp="1"/>
          </p:cNvSpPr>
          <p:nvPr>
            <p:ph type="title"/>
          </p:nvPr>
        </p:nvSpPr>
        <p:spPr>
          <a:xfrm>
            <a:off x="839788" y="365125"/>
            <a:ext cx="10515600" cy="1325563"/>
          </a:xfrm>
        </p:spPr>
        <p:txBody>
          <a:bodyPr/>
          <a:lstStyle/>
          <a:p>
            <a:r>
              <a:rPr lang="en-US"/>
              <a:t>Click to edit Master title style</a:t>
            </a:r>
            <a:endParaRPr lang="is-IS"/>
          </a:p>
        </p:txBody>
      </p:sp>
      <p:sp>
        <p:nvSpPr>
          <p:cNvPr id="3" name="Text Placeholder 2">
            <a:extLst>
              <a:ext uri="{FF2B5EF4-FFF2-40B4-BE49-F238E27FC236}">
                <a16:creationId xmlns:a16="http://schemas.microsoft.com/office/drawing/2014/main" id="{13DB2422-029F-45F3-A2CF-1AE736DF3B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78E7A8-2E4D-496F-A47B-C9E2430960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Text Placeholder 4">
            <a:extLst>
              <a:ext uri="{FF2B5EF4-FFF2-40B4-BE49-F238E27FC236}">
                <a16:creationId xmlns:a16="http://schemas.microsoft.com/office/drawing/2014/main" id="{431825EC-4493-4BD4-BEF4-6DCBE4D967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EEE3DD-BD15-4061-A2E9-6F2835D88B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7" name="Date Placeholder 6">
            <a:extLst>
              <a:ext uri="{FF2B5EF4-FFF2-40B4-BE49-F238E27FC236}">
                <a16:creationId xmlns:a16="http://schemas.microsoft.com/office/drawing/2014/main" id="{D3989E04-2F37-44D8-A1F3-6AE13F2E8D4F}"/>
              </a:ext>
            </a:extLst>
          </p:cNvPr>
          <p:cNvSpPr>
            <a:spLocks noGrp="1"/>
          </p:cNvSpPr>
          <p:nvPr>
            <p:ph type="dt" sz="half" idx="10"/>
          </p:nvPr>
        </p:nvSpPr>
        <p:spPr/>
        <p:txBody>
          <a:bodyPr/>
          <a:lstStyle/>
          <a:p>
            <a:fld id="{53236FCE-E149-4E0B-9BCA-489726E39674}" type="datetimeFigureOut">
              <a:rPr lang="is-IS" smtClean="0"/>
              <a:t>27.4.2020</a:t>
            </a:fld>
            <a:endParaRPr lang="is-IS"/>
          </a:p>
        </p:txBody>
      </p:sp>
      <p:sp>
        <p:nvSpPr>
          <p:cNvPr id="8" name="Footer Placeholder 7">
            <a:extLst>
              <a:ext uri="{FF2B5EF4-FFF2-40B4-BE49-F238E27FC236}">
                <a16:creationId xmlns:a16="http://schemas.microsoft.com/office/drawing/2014/main" id="{DDF44982-42B6-4C7F-9C72-C480D931656E}"/>
              </a:ext>
            </a:extLst>
          </p:cNvPr>
          <p:cNvSpPr>
            <a:spLocks noGrp="1"/>
          </p:cNvSpPr>
          <p:nvPr>
            <p:ph type="ftr" sz="quarter" idx="11"/>
          </p:nvPr>
        </p:nvSpPr>
        <p:spPr/>
        <p:txBody>
          <a:bodyPr/>
          <a:lstStyle/>
          <a:p>
            <a:endParaRPr lang="is-IS"/>
          </a:p>
        </p:txBody>
      </p:sp>
      <p:sp>
        <p:nvSpPr>
          <p:cNvPr id="9" name="Slide Number Placeholder 8">
            <a:extLst>
              <a:ext uri="{FF2B5EF4-FFF2-40B4-BE49-F238E27FC236}">
                <a16:creationId xmlns:a16="http://schemas.microsoft.com/office/drawing/2014/main" id="{9CDBE58B-37E9-49AF-B894-1496C1C52B9D}"/>
              </a:ext>
            </a:extLst>
          </p:cNvPr>
          <p:cNvSpPr>
            <a:spLocks noGrp="1"/>
          </p:cNvSpPr>
          <p:nvPr>
            <p:ph type="sldNum" sz="quarter" idx="12"/>
          </p:nvPr>
        </p:nvSpPr>
        <p:spPr/>
        <p:txBody>
          <a:bodyPr/>
          <a:lstStyle/>
          <a:p>
            <a:fld id="{2BA2D6F2-13ED-478E-96FA-A53E81619061}" type="slidenum">
              <a:rPr lang="is-IS" smtClean="0"/>
              <a:t>‹#›</a:t>
            </a:fld>
            <a:endParaRPr lang="is-IS"/>
          </a:p>
        </p:txBody>
      </p:sp>
    </p:spTree>
    <p:extLst>
      <p:ext uri="{BB962C8B-B14F-4D97-AF65-F5344CB8AC3E}">
        <p14:creationId xmlns:p14="http://schemas.microsoft.com/office/powerpoint/2010/main" val="2256714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6C8A8-9E5E-494F-83C8-A1E5D6DBC67C}"/>
              </a:ext>
            </a:extLst>
          </p:cNvPr>
          <p:cNvSpPr>
            <a:spLocks noGrp="1"/>
          </p:cNvSpPr>
          <p:nvPr>
            <p:ph type="title"/>
          </p:nvPr>
        </p:nvSpPr>
        <p:spPr/>
        <p:txBody>
          <a:bodyPr/>
          <a:lstStyle/>
          <a:p>
            <a:r>
              <a:rPr lang="en-US"/>
              <a:t>Click to edit Master title style</a:t>
            </a:r>
            <a:endParaRPr lang="is-IS"/>
          </a:p>
        </p:txBody>
      </p:sp>
      <p:sp>
        <p:nvSpPr>
          <p:cNvPr id="3" name="Date Placeholder 2">
            <a:extLst>
              <a:ext uri="{FF2B5EF4-FFF2-40B4-BE49-F238E27FC236}">
                <a16:creationId xmlns:a16="http://schemas.microsoft.com/office/drawing/2014/main" id="{A0E83D2F-1E06-4A00-85B8-B2B501E3F2B4}"/>
              </a:ext>
            </a:extLst>
          </p:cNvPr>
          <p:cNvSpPr>
            <a:spLocks noGrp="1"/>
          </p:cNvSpPr>
          <p:nvPr>
            <p:ph type="dt" sz="half" idx="10"/>
          </p:nvPr>
        </p:nvSpPr>
        <p:spPr/>
        <p:txBody>
          <a:bodyPr/>
          <a:lstStyle/>
          <a:p>
            <a:fld id="{53236FCE-E149-4E0B-9BCA-489726E39674}" type="datetimeFigureOut">
              <a:rPr lang="is-IS" smtClean="0"/>
              <a:t>27.4.2020</a:t>
            </a:fld>
            <a:endParaRPr lang="is-IS"/>
          </a:p>
        </p:txBody>
      </p:sp>
      <p:sp>
        <p:nvSpPr>
          <p:cNvPr id="4" name="Footer Placeholder 3">
            <a:extLst>
              <a:ext uri="{FF2B5EF4-FFF2-40B4-BE49-F238E27FC236}">
                <a16:creationId xmlns:a16="http://schemas.microsoft.com/office/drawing/2014/main" id="{A29BF36A-646E-4A3A-A898-57DA0B056106}"/>
              </a:ext>
            </a:extLst>
          </p:cNvPr>
          <p:cNvSpPr>
            <a:spLocks noGrp="1"/>
          </p:cNvSpPr>
          <p:nvPr>
            <p:ph type="ftr" sz="quarter" idx="11"/>
          </p:nvPr>
        </p:nvSpPr>
        <p:spPr/>
        <p:txBody>
          <a:bodyPr/>
          <a:lstStyle/>
          <a:p>
            <a:endParaRPr lang="is-IS"/>
          </a:p>
        </p:txBody>
      </p:sp>
      <p:sp>
        <p:nvSpPr>
          <p:cNvPr id="5" name="Slide Number Placeholder 4">
            <a:extLst>
              <a:ext uri="{FF2B5EF4-FFF2-40B4-BE49-F238E27FC236}">
                <a16:creationId xmlns:a16="http://schemas.microsoft.com/office/drawing/2014/main" id="{423884AD-4168-4483-88AD-6F87DF92BDEB}"/>
              </a:ext>
            </a:extLst>
          </p:cNvPr>
          <p:cNvSpPr>
            <a:spLocks noGrp="1"/>
          </p:cNvSpPr>
          <p:nvPr>
            <p:ph type="sldNum" sz="quarter" idx="12"/>
          </p:nvPr>
        </p:nvSpPr>
        <p:spPr/>
        <p:txBody>
          <a:bodyPr/>
          <a:lstStyle/>
          <a:p>
            <a:fld id="{2BA2D6F2-13ED-478E-96FA-A53E81619061}" type="slidenum">
              <a:rPr lang="is-IS" smtClean="0"/>
              <a:t>‹#›</a:t>
            </a:fld>
            <a:endParaRPr lang="is-IS"/>
          </a:p>
        </p:txBody>
      </p:sp>
    </p:spTree>
    <p:extLst>
      <p:ext uri="{BB962C8B-B14F-4D97-AF65-F5344CB8AC3E}">
        <p14:creationId xmlns:p14="http://schemas.microsoft.com/office/powerpoint/2010/main" val="2870456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005440-C894-4B46-B81C-B6DC0A815D06}"/>
              </a:ext>
            </a:extLst>
          </p:cNvPr>
          <p:cNvSpPr>
            <a:spLocks noGrp="1"/>
          </p:cNvSpPr>
          <p:nvPr>
            <p:ph type="dt" sz="half" idx="10"/>
          </p:nvPr>
        </p:nvSpPr>
        <p:spPr/>
        <p:txBody>
          <a:bodyPr/>
          <a:lstStyle/>
          <a:p>
            <a:fld id="{53236FCE-E149-4E0B-9BCA-489726E39674}" type="datetimeFigureOut">
              <a:rPr lang="is-IS" smtClean="0"/>
              <a:t>27.4.2020</a:t>
            </a:fld>
            <a:endParaRPr lang="is-IS"/>
          </a:p>
        </p:txBody>
      </p:sp>
      <p:sp>
        <p:nvSpPr>
          <p:cNvPr id="3" name="Footer Placeholder 2">
            <a:extLst>
              <a:ext uri="{FF2B5EF4-FFF2-40B4-BE49-F238E27FC236}">
                <a16:creationId xmlns:a16="http://schemas.microsoft.com/office/drawing/2014/main" id="{A489112E-E272-4B3A-8873-3372E8C72842}"/>
              </a:ext>
            </a:extLst>
          </p:cNvPr>
          <p:cNvSpPr>
            <a:spLocks noGrp="1"/>
          </p:cNvSpPr>
          <p:nvPr>
            <p:ph type="ftr" sz="quarter" idx="11"/>
          </p:nvPr>
        </p:nvSpPr>
        <p:spPr/>
        <p:txBody>
          <a:bodyPr/>
          <a:lstStyle/>
          <a:p>
            <a:endParaRPr lang="is-IS"/>
          </a:p>
        </p:txBody>
      </p:sp>
      <p:sp>
        <p:nvSpPr>
          <p:cNvPr id="4" name="Slide Number Placeholder 3">
            <a:extLst>
              <a:ext uri="{FF2B5EF4-FFF2-40B4-BE49-F238E27FC236}">
                <a16:creationId xmlns:a16="http://schemas.microsoft.com/office/drawing/2014/main" id="{8A24A6F4-DE75-4F36-B652-03F574F62B48}"/>
              </a:ext>
            </a:extLst>
          </p:cNvPr>
          <p:cNvSpPr>
            <a:spLocks noGrp="1"/>
          </p:cNvSpPr>
          <p:nvPr>
            <p:ph type="sldNum" sz="quarter" idx="12"/>
          </p:nvPr>
        </p:nvSpPr>
        <p:spPr/>
        <p:txBody>
          <a:bodyPr/>
          <a:lstStyle/>
          <a:p>
            <a:fld id="{2BA2D6F2-13ED-478E-96FA-A53E81619061}" type="slidenum">
              <a:rPr lang="is-IS" smtClean="0"/>
              <a:t>‹#›</a:t>
            </a:fld>
            <a:endParaRPr lang="is-IS"/>
          </a:p>
        </p:txBody>
      </p:sp>
    </p:spTree>
    <p:extLst>
      <p:ext uri="{BB962C8B-B14F-4D97-AF65-F5344CB8AC3E}">
        <p14:creationId xmlns:p14="http://schemas.microsoft.com/office/powerpoint/2010/main" val="485622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048B7-F4B3-4218-9F7C-E95F3272F1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s-IS"/>
          </a:p>
        </p:txBody>
      </p:sp>
      <p:sp>
        <p:nvSpPr>
          <p:cNvPr id="3" name="Content Placeholder 2">
            <a:extLst>
              <a:ext uri="{FF2B5EF4-FFF2-40B4-BE49-F238E27FC236}">
                <a16:creationId xmlns:a16="http://schemas.microsoft.com/office/drawing/2014/main" id="{AEC9D8FA-021E-46FC-A7D0-20CBA73F79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Text Placeholder 3">
            <a:extLst>
              <a:ext uri="{FF2B5EF4-FFF2-40B4-BE49-F238E27FC236}">
                <a16:creationId xmlns:a16="http://schemas.microsoft.com/office/drawing/2014/main" id="{9FDFF8D2-3247-49A7-9D8E-DEAEA4FD3A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120F49-BD4A-4DD0-B160-D964A82A5139}"/>
              </a:ext>
            </a:extLst>
          </p:cNvPr>
          <p:cNvSpPr>
            <a:spLocks noGrp="1"/>
          </p:cNvSpPr>
          <p:nvPr>
            <p:ph type="dt" sz="half" idx="10"/>
          </p:nvPr>
        </p:nvSpPr>
        <p:spPr/>
        <p:txBody>
          <a:bodyPr/>
          <a:lstStyle/>
          <a:p>
            <a:fld id="{53236FCE-E149-4E0B-9BCA-489726E39674}" type="datetimeFigureOut">
              <a:rPr lang="is-IS" smtClean="0"/>
              <a:t>27.4.2020</a:t>
            </a:fld>
            <a:endParaRPr lang="is-IS"/>
          </a:p>
        </p:txBody>
      </p:sp>
      <p:sp>
        <p:nvSpPr>
          <p:cNvPr id="6" name="Footer Placeholder 5">
            <a:extLst>
              <a:ext uri="{FF2B5EF4-FFF2-40B4-BE49-F238E27FC236}">
                <a16:creationId xmlns:a16="http://schemas.microsoft.com/office/drawing/2014/main" id="{61121E5B-CC20-4499-A1E0-6EB30B6AD7C8}"/>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EA75D45D-7F5C-4CC0-8E15-A2C07BFEBF4D}"/>
              </a:ext>
            </a:extLst>
          </p:cNvPr>
          <p:cNvSpPr>
            <a:spLocks noGrp="1"/>
          </p:cNvSpPr>
          <p:nvPr>
            <p:ph type="sldNum" sz="quarter" idx="12"/>
          </p:nvPr>
        </p:nvSpPr>
        <p:spPr/>
        <p:txBody>
          <a:bodyPr/>
          <a:lstStyle/>
          <a:p>
            <a:fld id="{2BA2D6F2-13ED-478E-96FA-A53E81619061}" type="slidenum">
              <a:rPr lang="is-IS" smtClean="0"/>
              <a:t>‹#›</a:t>
            </a:fld>
            <a:endParaRPr lang="is-IS"/>
          </a:p>
        </p:txBody>
      </p:sp>
    </p:spTree>
    <p:extLst>
      <p:ext uri="{BB962C8B-B14F-4D97-AF65-F5344CB8AC3E}">
        <p14:creationId xmlns:p14="http://schemas.microsoft.com/office/powerpoint/2010/main" val="1973194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D9EE1-BBC8-4FC9-B381-0A17D713CC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s-IS"/>
          </a:p>
        </p:txBody>
      </p:sp>
      <p:sp>
        <p:nvSpPr>
          <p:cNvPr id="3" name="Picture Placeholder 2">
            <a:extLst>
              <a:ext uri="{FF2B5EF4-FFF2-40B4-BE49-F238E27FC236}">
                <a16:creationId xmlns:a16="http://schemas.microsoft.com/office/drawing/2014/main" id="{B7C265E6-D35D-4EBF-9287-2A2139747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a:extLst>
              <a:ext uri="{FF2B5EF4-FFF2-40B4-BE49-F238E27FC236}">
                <a16:creationId xmlns:a16="http://schemas.microsoft.com/office/drawing/2014/main" id="{13EBA66C-5F95-4044-B7E9-6FBB0FD1F4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74BEF8-1B93-4B45-85BE-B65A2B867BA2}"/>
              </a:ext>
            </a:extLst>
          </p:cNvPr>
          <p:cNvSpPr>
            <a:spLocks noGrp="1"/>
          </p:cNvSpPr>
          <p:nvPr>
            <p:ph type="dt" sz="half" idx="10"/>
          </p:nvPr>
        </p:nvSpPr>
        <p:spPr/>
        <p:txBody>
          <a:bodyPr/>
          <a:lstStyle/>
          <a:p>
            <a:fld id="{53236FCE-E149-4E0B-9BCA-489726E39674}" type="datetimeFigureOut">
              <a:rPr lang="is-IS" smtClean="0"/>
              <a:t>27.4.2020</a:t>
            </a:fld>
            <a:endParaRPr lang="is-IS"/>
          </a:p>
        </p:txBody>
      </p:sp>
      <p:sp>
        <p:nvSpPr>
          <p:cNvPr id="6" name="Footer Placeholder 5">
            <a:extLst>
              <a:ext uri="{FF2B5EF4-FFF2-40B4-BE49-F238E27FC236}">
                <a16:creationId xmlns:a16="http://schemas.microsoft.com/office/drawing/2014/main" id="{B46E09DF-F71D-432F-A4D7-34A3604E3C89}"/>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21202BA8-058A-4552-B467-CDAB004DBE07}"/>
              </a:ext>
            </a:extLst>
          </p:cNvPr>
          <p:cNvSpPr>
            <a:spLocks noGrp="1"/>
          </p:cNvSpPr>
          <p:nvPr>
            <p:ph type="sldNum" sz="quarter" idx="12"/>
          </p:nvPr>
        </p:nvSpPr>
        <p:spPr/>
        <p:txBody>
          <a:bodyPr/>
          <a:lstStyle/>
          <a:p>
            <a:fld id="{2BA2D6F2-13ED-478E-96FA-A53E81619061}" type="slidenum">
              <a:rPr lang="is-IS" smtClean="0"/>
              <a:t>‹#›</a:t>
            </a:fld>
            <a:endParaRPr lang="is-IS"/>
          </a:p>
        </p:txBody>
      </p:sp>
    </p:spTree>
    <p:extLst>
      <p:ext uri="{BB962C8B-B14F-4D97-AF65-F5344CB8AC3E}">
        <p14:creationId xmlns:p14="http://schemas.microsoft.com/office/powerpoint/2010/main" val="699375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A1FA27-C7B9-4DBC-9A95-98AF7948AA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s-IS"/>
          </a:p>
        </p:txBody>
      </p:sp>
      <p:sp>
        <p:nvSpPr>
          <p:cNvPr id="3" name="Text Placeholder 2">
            <a:extLst>
              <a:ext uri="{FF2B5EF4-FFF2-40B4-BE49-F238E27FC236}">
                <a16:creationId xmlns:a16="http://schemas.microsoft.com/office/drawing/2014/main" id="{D458DC68-9F5E-41A1-91F7-D43029EEB6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248C1151-8CE7-4099-AE2F-AD1D55AC53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36FCE-E149-4E0B-9BCA-489726E39674}" type="datetimeFigureOut">
              <a:rPr lang="is-IS" smtClean="0"/>
              <a:t>27.4.2020</a:t>
            </a:fld>
            <a:endParaRPr lang="is-IS"/>
          </a:p>
        </p:txBody>
      </p:sp>
      <p:sp>
        <p:nvSpPr>
          <p:cNvPr id="5" name="Footer Placeholder 4">
            <a:extLst>
              <a:ext uri="{FF2B5EF4-FFF2-40B4-BE49-F238E27FC236}">
                <a16:creationId xmlns:a16="http://schemas.microsoft.com/office/drawing/2014/main" id="{4DD02A2E-06BF-486C-9DB4-907C5EAB48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a:extLst>
              <a:ext uri="{FF2B5EF4-FFF2-40B4-BE49-F238E27FC236}">
                <a16:creationId xmlns:a16="http://schemas.microsoft.com/office/drawing/2014/main" id="{B499035E-54A7-46C0-8B09-8995CF7495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A2D6F2-13ED-478E-96FA-A53E81619061}" type="slidenum">
              <a:rPr lang="is-IS" smtClean="0"/>
              <a:t>‹#›</a:t>
            </a:fld>
            <a:endParaRPr lang="is-IS"/>
          </a:p>
        </p:txBody>
      </p:sp>
    </p:spTree>
    <p:extLst>
      <p:ext uri="{BB962C8B-B14F-4D97-AF65-F5344CB8AC3E}">
        <p14:creationId xmlns:p14="http://schemas.microsoft.com/office/powerpoint/2010/main" val="866970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Microsoft_Word_Document.docx"/></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5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7377D29-37C1-413D-82AC-4287AFDDA034}"/>
              </a:ext>
            </a:extLst>
          </p:cNvPr>
          <p:cNvSpPr>
            <a:spLocks noGrp="1"/>
          </p:cNvSpPr>
          <p:nvPr>
            <p:ph type="ctrTitle"/>
          </p:nvPr>
        </p:nvSpPr>
        <p:spPr>
          <a:xfrm>
            <a:off x="1848465" y="3298722"/>
            <a:ext cx="8495070" cy="1784402"/>
          </a:xfrm>
        </p:spPr>
        <p:txBody>
          <a:bodyPr anchor="b">
            <a:normAutofit/>
          </a:bodyPr>
          <a:lstStyle/>
          <a:p>
            <a:r>
              <a:rPr lang="is-IS">
                <a:solidFill>
                  <a:srgbClr val="FFFFFF"/>
                </a:solidFill>
              </a:rPr>
              <a:t>Samstarf dómara og aðst.dómara</a:t>
            </a:r>
          </a:p>
        </p:txBody>
      </p:sp>
      <p:sp>
        <p:nvSpPr>
          <p:cNvPr id="3" name="Subtitle 2">
            <a:extLst>
              <a:ext uri="{FF2B5EF4-FFF2-40B4-BE49-F238E27FC236}">
                <a16:creationId xmlns:a16="http://schemas.microsoft.com/office/drawing/2014/main" id="{7CD087B3-003F-48D0-B381-F4E214C59125}"/>
              </a:ext>
            </a:extLst>
          </p:cNvPr>
          <p:cNvSpPr>
            <a:spLocks noGrp="1"/>
          </p:cNvSpPr>
          <p:nvPr>
            <p:ph type="subTitle" idx="1"/>
          </p:nvPr>
        </p:nvSpPr>
        <p:spPr>
          <a:xfrm>
            <a:off x="1848465" y="5258851"/>
            <a:ext cx="8495070" cy="904005"/>
          </a:xfrm>
        </p:spPr>
        <p:txBody>
          <a:bodyPr>
            <a:normAutofit/>
          </a:bodyPr>
          <a:lstStyle/>
          <a:p>
            <a:endParaRPr lang="is-IS">
              <a:solidFill>
                <a:srgbClr val="FFFFFF"/>
              </a:solidFill>
            </a:endParaRPr>
          </a:p>
          <a:p>
            <a:endParaRPr lang="is-IS">
              <a:solidFill>
                <a:srgbClr val="FFFFFF"/>
              </a:solidFill>
            </a:endParaRPr>
          </a:p>
        </p:txBody>
      </p:sp>
      <p:sp>
        <p:nvSpPr>
          <p:cNvPr id="16" name="Oval 10">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rgbClr val="005B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drawing, clock&#10;&#10;Description automatically generated">
            <a:extLst>
              <a:ext uri="{FF2B5EF4-FFF2-40B4-BE49-F238E27FC236}">
                <a16:creationId xmlns:a16="http://schemas.microsoft.com/office/drawing/2014/main" id="{05547BB5-8FF8-4D61-AA06-4FE1EBA059BB}"/>
              </a:ext>
            </a:extLst>
          </p:cNvPr>
          <p:cNvPicPr>
            <a:picLocks noChangeAspect="1"/>
          </p:cNvPicPr>
          <p:nvPr/>
        </p:nvPicPr>
        <p:blipFill>
          <a:blip r:embed="rId2"/>
          <a:stretch>
            <a:fillRect/>
          </a:stretch>
        </p:blipFill>
        <p:spPr>
          <a:xfrm>
            <a:off x="5337115" y="1638709"/>
            <a:ext cx="1517772" cy="641258"/>
          </a:xfrm>
          <a:prstGeom prst="rect">
            <a:avLst/>
          </a:prstGeom>
        </p:spPr>
      </p:pic>
    </p:spTree>
    <p:extLst>
      <p:ext uri="{BB962C8B-B14F-4D97-AF65-F5344CB8AC3E}">
        <p14:creationId xmlns:p14="http://schemas.microsoft.com/office/powerpoint/2010/main" val="773711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901BE-59E4-47B6-9E12-89D10A85DCBF}"/>
              </a:ext>
            </a:extLst>
          </p:cNvPr>
          <p:cNvSpPr>
            <a:spLocks noGrp="1"/>
          </p:cNvSpPr>
          <p:nvPr>
            <p:ph type="title"/>
          </p:nvPr>
        </p:nvSpPr>
        <p:spPr>
          <a:xfrm>
            <a:off x="1136428" y="627564"/>
            <a:ext cx="7474172" cy="1325563"/>
          </a:xfrm>
        </p:spPr>
        <p:txBody>
          <a:bodyPr>
            <a:normAutofit/>
          </a:bodyPr>
          <a:lstStyle/>
          <a:p>
            <a:r>
              <a:rPr lang="is-IS" dirty="0"/>
              <a:t>Undirbúningur fyrir leiki</a:t>
            </a:r>
          </a:p>
        </p:txBody>
      </p:sp>
      <p:sp>
        <p:nvSpPr>
          <p:cNvPr id="3" name="Content Placeholder 2">
            <a:extLst>
              <a:ext uri="{FF2B5EF4-FFF2-40B4-BE49-F238E27FC236}">
                <a16:creationId xmlns:a16="http://schemas.microsoft.com/office/drawing/2014/main" id="{142A17DF-0F9F-490C-B5EA-04944899455C}"/>
              </a:ext>
            </a:extLst>
          </p:cNvPr>
          <p:cNvSpPr>
            <a:spLocks noGrp="1"/>
          </p:cNvSpPr>
          <p:nvPr>
            <p:ph idx="1"/>
          </p:nvPr>
        </p:nvSpPr>
        <p:spPr>
          <a:xfrm>
            <a:off x="1136429" y="2278173"/>
            <a:ext cx="6467867" cy="3450613"/>
          </a:xfrm>
        </p:spPr>
        <p:txBody>
          <a:bodyPr anchor="ctr">
            <a:normAutofit/>
          </a:bodyPr>
          <a:lstStyle/>
          <a:p>
            <a:r>
              <a:rPr lang="is-IS" sz="1700" dirty="0"/>
              <a:t>Fátt er jafn mikilvægt í undirbúningi fyrir leik eins og samstarfið.</a:t>
            </a:r>
          </a:p>
          <a:p>
            <a:r>
              <a:rPr lang="is-IS" sz="1700" dirty="0"/>
              <a:t>Samstarfið hefst daginn fyrir leik.</a:t>
            </a:r>
          </a:p>
          <a:p>
            <a:r>
              <a:rPr lang="is-IS" sz="1700" dirty="0" err="1"/>
              <a:t>Aðst.dómarar</a:t>
            </a:r>
            <a:r>
              <a:rPr lang="is-IS" sz="1700" dirty="0"/>
              <a:t> og 4.menn þegar það á við eiga án undantekninga að hringja í dómara leiksins daginn fyrir leik.</a:t>
            </a:r>
          </a:p>
          <a:p>
            <a:r>
              <a:rPr lang="is-IS" sz="1700" dirty="0"/>
              <a:t>Þegar um er að ræða menn/konur sem eru að taka sína fyrstu leiki er þetta ekki síður mikilvægt.</a:t>
            </a:r>
          </a:p>
          <a:p>
            <a:r>
              <a:rPr lang="is-IS" sz="1700" dirty="0"/>
              <a:t>Gott að fara yfir búningamál og slík </a:t>
            </a:r>
            <a:r>
              <a:rPr lang="is-IS" sz="1700" dirty="0" err="1"/>
              <a:t>grunnatriði</a:t>
            </a:r>
            <a:r>
              <a:rPr lang="is-IS" sz="1700" dirty="0"/>
              <a:t> í símtalinu daginn fyrir leik. Gott að bíða ekki með að hringja þannig að hægt sé að nota daginn fyrir leik til þess að verða sér út um það sem mann vantar ef að ekki er allt klárt.</a:t>
            </a:r>
          </a:p>
          <a:p>
            <a:endParaRPr lang="is-IS" sz="17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D5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5B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rawing, clock&#10;&#10;Description automatically generated">
            <a:extLst>
              <a:ext uri="{FF2B5EF4-FFF2-40B4-BE49-F238E27FC236}">
                <a16:creationId xmlns:a16="http://schemas.microsoft.com/office/drawing/2014/main" id="{8EEBCF72-8116-4FA9-BACC-B3B7B4509DBC}"/>
              </a:ext>
            </a:extLst>
          </p:cNvPr>
          <p:cNvPicPr>
            <a:picLocks noChangeAspect="1"/>
          </p:cNvPicPr>
          <p:nvPr/>
        </p:nvPicPr>
        <p:blipFill>
          <a:blip r:embed="rId2"/>
          <a:stretch>
            <a:fillRect/>
          </a:stretch>
        </p:blipFill>
        <p:spPr>
          <a:xfrm>
            <a:off x="9254442" y="3120134"/>
            <a:ext cx="1462088" cy="617732"/>
          </a:xfrm>
          <a:prstGeom prst="rect">
            <a:avLst/>
          </a:prstGeom>
        </p:spPr>
      </p:pic>
    </p:spTree>
    <p:extLst>
      <p:ext uri="{BB962C8B-B14F-4D97-AF65-F5344CB8AC3E}">
        <p14:creationId xmlns:p14="http://schemas.microsoft.com/office/powerpoint/2010/main" val="419265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901BE-59E4-47B6-9E12-89D10A85DCBF}"/>
              </a:ext>
            </a:extLst>
          </p:cNvPr>
          <p:cNvSpPr>
            <a:spLocks noGrp="1"/>
          </p:cNvSpPr>
          <p:nvPr>
            <p:ph type="title"/>
          </p:nvPr>
        </p:nvSpPr>
        <p:spPr>
          <a:xfrm>
            <a:off x="1136428" y="627564"/>
            <a:ext cx="7474172" cy="1325563"/>
          </a:xfrm>
        </p:spPr>
        <p:txBody>
          <a:bodyPr>
            <a:normAutofit/>
          </a:bodyPr>
          <a:lstStyle/>
          <a:p>
            <a:r>
              <a:rPr lang="is-IS" dirty="0"/>
              <a:t>Þegar komið er á leikstað</a:t>
            </a:r>
          </a:p>
        </p:txBody>
      </p:sp>
      <p:sp>
        <p:nvSpPr>
          <p:cNvPr id="3" name="Content Placeholder 2">
            <a:extLst>
              <a:ext uri="{FF2B5EF4-FFF2-40B4-BE49-F238E27FC236}">
                <a16:creationId xmlns:a16="http://schemas.microsoft.com/office/drawing/2014/main" id="{142A17DF-0F9F-490C-B5EA-04944899455C}"/>
              </a:ext>
            </a:extLst>
          </p:cNvPr>
          <p:cNvSpPr>
            <a:spLocks noGrp="1"/>
          </p:cNvSpPr>
          <p:nvPr>
            <p:ph idx="1"/>
          </p:nvPr>
        </p:nvSpPr>
        <p:spPr>
          <a:xfrm>
            <a:off x="1136429" y="2286000"/>
            <a:ext cx="6467867" cy="3442786"/>
          </a:xfrm>
        </p:spPr>
        <p:txBody>
          <a:bodyPr anchor="ctr">
            <a:normAutofit/>
          </a:bodyPr>
          <a:lstStyle/>
          <a:p>
            <a:r>
              <a:rPr lang="is-IS" sz="2400" dirty="0"/>
              <a:t>Byrja á að finna einhvern tengilið við dómaraliðið (ykkar maður)</a:t>
            </a:r>
          </a:p>
          <a:p>
            <a:r>
              <a:rPr lang="is-IS" sz="2400" dirty="0"/>
              <a:t>Vallarskoðun er mjög mikilvæg sérstaklega þegar komið er á velli sem maður hefur ekki komið á áður. </a:t>
            </a:r>
          </a:p>
          <a:p>
            <a:r>
              <a:rPr lang="is-IS" sz="2400" dirty="0"/>
              <a:t>Ganga úr skugga um að allt sé eins og það á að vera.</a:t>
            </a:r>
          </a:p>
          <a:p>
            <a:r>
              <a:rPr lang="is-IS" sz="2400" dirty="0"/>
              <a:t>Dómarinn hefur frumkvæðið og tekur ákvarðanir í vallarskoðun.</a:t>
            </a:r>
          </a:p>
          <a:p>
            <a:endParaRPr lang="is-IS" sz="24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D5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5B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rawing, clock&#10;&#10;Description automatically generated">
            <a:extLst>
              <a:ext uri="{FF2B5EF4-FFF2-40B4-BE49-F238E27FC236}">
                <a16:creationId xmlns:a16="http://schemas.microsoft.com/office/drawing/2014/main" id="{8EEBCF72-8116-4FA9-BACC-B3B7B4509DBC}"/>
              </a:ext>
            </a:extLst>
          </p:cNvPr>
          <p:cNvPicPr>
            <a:picLocks noChangeAspect="1"/>
          </p:cNvPicPr>
          <p:nvPr/>
        </p:nvPicPr>
        <p:blipFill>
          <a:blip r:embed="rId2"/>
          <a:stretch>
            <a:fillRect/>
          </a:stretch>
        </p:blipFill>
        <p:spPr>
          <a:xfrm>
            <a:off x="9254442" y="3120134"/>
            <a:ext cx="1462088" cy="617732"/>
          </a:xfrm>
          <a:prstGeom prst="rect">
            <a:avLst/>
          </a:prstGeom>
        </p:spPr>
      </p:pic>
    </p:spTree>
    <p:extLst>
      <p:ext uri="{BB962C8B-B14F-4D97-AF65-F5344CB8AC3E}">
        <p14:creationId xmlns:p14="http://schemas.microsoft.com/office/powerpoint/2010/main" val="428796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901BE-59E4-47B6-9E12-89D10A85DCBF}"/>
              </a:ext>
            </a:extLst>
          </p:cNvPr>
          <p:cNvSpPr>
            <a:spLocks noGrp="1"/>
          </p:cNvSpPr>
          <p:nvPr>
            <p:ph type="title"/>
          </p:nvPr>
        </p:nvSpPr>
        <p:spPr>
          <a:xfrm>
            <a:off x="1136428" y="627564"/>
            <a:ext cx="7474172" cy="1325563"/>
          </a:xfrm>
        </p:spPr>
        <p:txBody>
          <a:bodyPr>
            <a:normAutofit/>
          </a:bodyPr>
          <a:lstStyle/>
          <a:p>
            <a:r>
              <a:rPr lang="is-IS" dirty="0"/>
              <a:t>Fundurinn í klefanum</a:t>
            </a:r>
          </a:p>
        </p:txBody>
      </p:sp>
      <p:sp>
        <p:nvSpPr>
          <p:cNvPr id="3" name="Content Placeholder 2">
            <a:extLst>
              <a:ext uri="{FF2B5EF4-FFF2-40B4-BE49-F238E27FC236}">
                <a16:creationId xmlns:a16="http://schemas.microsoft.com/office/drawing/2014/main" id="{142A17DF-0F9F-490C-B5EA-04944899455C}"/>
              </a:ext>
            </a:extLst>
          </p:cNvPr>
          <p:cNvSpPr>
            <a:spLocks noGrp="1"/>
          </p:cNvSpPr>
          <p:nvPr>
            <p:ph idx="1"/>
          </p:nvPr>
        </p:nvSpPr>
        <p:spPr>
          <a:xfrm>
            <a:off x="1136429" y="2278173"/>
            <a:ext cx="6467867" cy="3450613"/>
          </a:xfrm>
        </p:spPr>
        <p:txBody>
          <a:bodyPr anchor="ctr">
            <a:normAutofit fontScale="55000" lnSpcReduction="20000"/>
          </a:bodyPr>
          <a:lstStyle/>
          <a:p>
            <a:r>
              <a:rPr lang="is-IS" sz="2400" dirty="0"/>
              <a:t>Fundurinn um samstarfið í leiknum verður að vera vel skipulagður.</a:t>
            </a:r>
          </a:p>
          <a:p>
            <a:r>
              <a:rPr lang="is-IS" sz="2400" dirty="0"/>
              <a:t>Mikilvægt er að hann sé ekki of langur en samt að huga að því að öll mikilvægustu atriðin komi fram. </a:t>
            </a:r>
          </a:p>
          <a:p>
            <a:r>
              <a:rPr lang="is-IS" sz="2400" dirty="0"/>
              <a:t>Fara vel yfir hlutverk hvers og eins og að allir séu með sitt á hreinu.</a:t>
            </a:r>
          </a:p>
          <a:p>
            <a:r>
              <a:rPr lang="is-IS" sz="2400" dirty="0"/>
              <a:t>Dómarinn verður að koma sér upp tékklista sem á alltaf að vera í töskunni jafn nauðsynlegt og flautan.</a:t>
            </a:r>
          </a:p>
          <a:p>
            <a:r>
              <a:rPr lang="is-IS" sz="2400" dirty="0"/>
              <a:t>Mjög gott fyrir aðstoðardómara sérstaklega þegar verið er að byrja að koma sér líka upp tékklista.</a:t>
            </a:r>
          </a:p>
          <a:p>
            <a:r>
              <a:rPr lang="is-IS" sz="2400" dirty="0" err="1"/>
              <a:t>Aðst.dómarar</a:t>
            </a:r>
            <a:r>
              <a:rPr lang="is-IS" sz="2400" dirty="0"/>
              <a:t> verða líka að vera duglegir og hafa kjark til að spyrja ef þeim finnst eitthvað ekki vera nógu skýrt.</a:t>
            </a:r>
          </a:p>
          <a:p>
            <a:r>
              <a:rPr lang="is-IS" sz="2400" dirty="0"/>
              <a:t>Allir verða að vita til hvers er ætlast af þeim. Það versta sem kemur fyrir er eitthvað atvik í leiknum og menn vita ekki hvernig á að leysa það.</a:t>
            </a:r>
          </a:p>
          <a:p>
            <a:r>
              <a:rPr lang="is-IS" sz="2400" dirty="0"/>
              <a:t>Fundurinn um samstarfið á ALLTAF að vera tekinn og fyrir ALLA leiki.</a:t>
            </a:r>
          </a:p>
          <a:p>
            <a:r>
              <a:rPr lang="is-IS" sz="2400" dirty="0"/>
              <a:t>Ef það er eftirlitsmaður á leiknum þá er ætlast til þess að hann sé í klefanum þegar fundurinn á sé</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D5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5B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rawing, clock&#10;&#10;Description automatically generated">
            <a:extLst>
              <a:ext uri="{FF2B5EF4-FFF2-40B4-BE49-F238E27FC236}">
                <a16:creationId xmlns:a16="http://schemas.microsoft.com/office/drawing/2014/main" id="{8EEBCF72-8116-4FA9-BACC-B3B7B4509DBC}"/>
              </a:ext>
            </a:extLst>
          </p:cNvPr>
          <p:cNvPicPr>
            <a:picLocks noChangeAspect="1"/>
          </p:cNvPicPr>
          <p:nvPr/>
        </p:nvPicPr>
        <p:blipFill>
          <a:blip r:embed="rId2"/>
          <a:stretch>
            <a:fillRect/>
          </a:stretch>
        </p:blipFill>
        <p:spPr>
          <a:xfrm>
            <a:off x="9254442" y="3120134"/>
            <a:ext cx="1462088" cy="617732"/>
          </a:xfrm>
          <a:prstGeom prst="rect">
            <a:avLst/>
          </a:prstGeom>
        </p:spPr>
      </p:pic>
    </p:spTree>
    <p:extLst>
      <p:ext uri="{BB962C8B-B14F-4D97-AF65-F5344CB8AC3E}">
        <p14:creationId xmlns:p14="http://schemas.microsoft.com/office/powerpoint/2010/main" val="143059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901BE-59E4-47B6-9E12-89D10A85DCBF}"/>
              </a:ext>
            </a:extLst>
          </p:cNvPr>
          <p:cNvSpPr>
            <a:spLocks noGrp="1"/>
          </p:cNvSpPr>
          <p:nvPr>
            <p:ph type="title"/>
          </p:nvPr>
        </p:nvSpPr>
        <p:spPr>
          <a:xfrm>
            <a:off x="1136428" y="627564"/>
            <a:ext cx="7474172" cy="1325563"/>
          </a:xfrm>
        </p:spPr>
        <p:txBody>
          <a:bodyPr>
            <a:normAutofit/>
          </a:bodyPr>
          <a:lstStyle/>
          <a:p>
            <a:endParaRPr lang="is-IS" dirty="0"/>
          </a:p>
        </p:txBody>
      </p:sp>
      <p:sp>
        <p:nvSpPr>
          <p:cNvPr id="3" name="Content Placeholder 2">
            <a:extLst>
              <a:ext uri="{FF2B5EF4-FFF2-40B4-BE49-F238E27FC236}">
                <a16:creationId xmlns:a16="http://schemas.microsoft.com/office/drawing/2014/main" id="{142A17DF-0F9F-490C-B5EA-04944899455C}"/>
              </a:ext>
            </a:extLst>
          </p:cNvPr>
          <p:cNvSpPr>
            <a:spLocks noGrp="1"/>
          </p:cNvSpPr>
          <p:nvPr>
            <p:ph idx="1"/>
          </p:nvPr>
        </p:nvSpPr>
        <p:spPr>
          <a:xfrm>
            <a:off x="1136429" y="2278173"/>
            <a:ext cx="6467867" cy="3450613"/>
          </a:xfrm>
        </p:spPr>
        <p:txBody>
          <a:bodyPr anchor="ctr">
            <a:normAutofit/>
          </a:bodyPr>
          <a:lstStyle/>
          <a:p>
            <a:endParaRPr lang="is-IS" sz="24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D5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5B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rawing, clock&#10;&#10;Description automatically generated">
            <a:extLst>
              <a:ext uri="{FF2B5EF4-FFF2-40B4-BE49-F238E27FC236}">
                <a16:creationId xmlns:a16="http://schemas.microsoft.com/office/drawing/2014/main" id="{8EEBCF72-8116-4FA9-BACC-B3B7B4509DBC}"/>
              </a:ext>
            </a:extLst>
          </p:cNvPr>
          <p:cNvPicPr>
            <a:picLocks noChangeAspect="1"/>
          </p:cNvPicPr>
          <p:nvPr/>
        </p:nvPicPr>
        <p:blipFill>
          <a:blip r:embed="rId3"/>
          <a:stretch>
            <a:fillRect/>
          </a:stretch>
        </p:blipFill>
        <p:spPr>
          <a:xfrm>
            <a:off x="9254442" y="3120134"/>
            <a:ext cx="1462088" cy="617732"/>
          </a:xfrm>
          <a:prstGeom prst="rect">
            <a:avLst/>
          </a:prstGeom>
        </p:spPr>
      </p:pic>
      <p:graphicFrame>
        <p:nvGraphicFramePr>
          <p:cNvPr id="5" name="Object 4">
            <a:extLst>
              <a:ext uri="{FF2B5EF4-FFF2-40B4-BE49-F238E27FC236}">
                <a16:creationId xmlns:a16="http://schemas.microsoft.com/office/drawing/2014/main" id="{C970DD5D-CF2E-4713-ACEB-F8C4F475CFB1}"/>
              </a:ext>
            </a:extLst>
          </p:cNvPr>
          <p:cNvGraphicFramePr>
            <a:graphicFrameLocks noChangeAspect="1"/>
          </p:cNvGraphicFramePr>
          <p:nvPr>
            <p:extLst>
              <p:ext uri="{D42A27DB-BD31-4B8C-83A1-F6EECF244321}">
                <p14:modId xmlns:p14="http://schemas.microsoft.com/office/powerpoint/2010/main" val="75658792"/>
              </p:ext>
            </p:extLst>
          </p:nvPr>
        </p:nvGraphicFramePr>
        <p:xfrm>
          <a:off x="877824" y="1"/>
          <a:ext cx="7315199" cy="6857999"/>
        </p:xfrm>
        <a:graphic>
          <a:graphicData uri="http://schemas.openxmlformats.org/presentationml/2006/ole">
            <mc:AlternateContent xmlns:mc="http://schemas.openxmlformats.org/markup-compatibility/2006">
              <mc:Choice xmlns:v="urn:schemas-microsoft-com:vml" Requires="v">
                <p:oleObj spid="_x0000_s2056" name="Document" r:id="rId4" imgW="5949456" imgH="7245261" progId="Word.Document.12">
                  <p:embed/>
                </p:oleObj>
              </mc:Choice>
              <mc:Fallback>
                <p:oleObj name="Document" r:id="rId4" imgW="5949456" imgH="7245261" progId="Word.Document.12">
                  <p:embed/>
                  <p:pic>
                    <p:nvPicPr>
                      <p:cNvPr id="0" name=""/>
                      <p:cNvPicPr/>
                      <p:nvPr/>
                    </p:nvPicPr>
                    <p:blipFill>
                      <a:blip r:embed="rId5"/>
                      <a:stretch>
                        <a:fillRect/>
                      </a:stretch>
                    </p:blipFill>
                    <p:spPr>
                      <a:xfrm>
                        <a:off x="877824" y="1"/>
                        <a:ext cx="7315199" cy="6857999"/>
                      </a:xfrm>
                      <a:prstGeom prst="rect">
                        <a:avLst/>
                      </a:prstGeom>
                    </p:spPr>
                  </p:pic>
                </p:oleObj>
              </mc:Fallback>
            </mc:AlternateContent>
          </a:graphicData>
        </a:graphic>
      </p:graphicFrame>
    </p:spTree>
    <p:extLst>
      <p:ext uri="{BB962C8B-B14F-4D97-AF65-F5344CB8AC3E}">
        <p14:creationId xmlns:p14="http://schemas.microsoft.com/office/powerpoint/2010/main" val="1794960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901BE-59E4-47B6-9E12-89D10A85DCBF}"/>
              </a:ext>
            </a:extLst>
          </p:cNvPr>
          <p:cNvSpPr>
            <a:spLocks noGrp="1"/>
          </p:cNvSpPr>
          <p:nvPr>
            <p:ph type="title"/>
          </p:nvPr>
        </p:nvSpPr>
        <p:spPr>
          <a:xfrm>
            <a:off x="1136428" y="627564"/>
            <a:ext cx="7474172" cy="1325563"/>
          </a:xfrm>
        </p:spPr>
        <p:txBody>
          <a:bodyPr>
            <a:normAutofit/>
          </a:bodyPr>
          <a:lstStyle/>
          <a:p>
            <a:endParaRPr lang="is-IS" dirty="0"/>
          </a:p>
        </p:txBody>
      </p:sp>
      <p:pic>
        <p:nvPicPr>
          <p:cNvPr id="6" name="Content Placeholder 5">
            <a:extLst>
              <a:ext uri="{FF2B5EF4-FFF2-40B4-BE49-F238E27FC236}">
                <a16:creationId xmlns:a16="http://schemas.microsoft.com/office/drawing/2014/main" id="{45968DA7-31C3-4F23-87E7-734E707A68F2}"/>
              </a:ext>
            </a:extLst>
          </p:cNvPr>
          <p:cNvPicPr>
            <a:picLocks noGrp="1" noChangeAspect="1"/>
          </p:cNvPicPr>
          <p:nvPr>
            <p:ph idx="1"/>
          </p:nvPr>
        </p:nvPicPr>
        <p:blipFill>
          <a:blip r:embed="rId2"/>
          <a:stretch>
            <a:fillRect/>
          </a:stretch>
        </p:blipFill>
        <p:spPr>
          <a:xfrm rot="10800000">
            <a:off x="0" y="0"/>
            <a:ext cx="8915399" cy="6857999"/>
          </a:xfrm>
          <a:prstGeom prst="rect">
            <a:avLst/>
          </a:prstGeom>
        </p:spPr>
      </p:pic>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D5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5B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rawing, clock&#10;&#10;Description automatically generated">
            <a:extLst>
              <a:ext uri="{FF2B5EF4-FFF2-40B4-BE49-F238E27FC236}">
                <a16:creationId xmlns:a16="http://schemas.microsoft.com/office/drawing/2014/main" id="{8EEBCF72-8116-4FA9-BACC-B3B7B4509DBC}"/>
              </a:ext>
            </a:extLst>
          </p:cNvPr>
          <p:cNvPicPr>
            <a:picLocks noChangeAspect="1"/>
          </p:cNvPicPr>
          <p:nvPr/>
        </p:nvPicPr>
        <p:blipFill>
          <a:blip r:embed="rId3"/>
          <a:stretch>
            <a:fillRect/>
          </a:stretch>
        </p:blipFill>
        <p:spPr>
          <a:xfrm>
            <a:off x="9254442" y="3120134"/>
            <a:ext cx="1462088" cy="617732"/>
          </a:xfrm>
          <a:prstGeom prst="rect">
            <a:avLst/>
          </a:prstGeom>
        </p:spPr>
      </p:pic>
    </p:spTree>
    <p:extLst>
      <p:ext uri="{BB962C8B-B14F-4D97-AF65-F5344CB8AC3E}">
        <p14:creationId xmlns:p14="http://schemas.microsoft.com/office/powerpoint/2010/main" val="531143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D5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5B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rawing, clock&#10;&#10;Description automatically generated">
            <a:extLst>
              <a:ext uri="{FF2B5EF4-FFF2-40B4-BE49-F238E27FC236}">
                <a16:creationId xmlns:a16="http://schemas.microsoft.com/office/drawing/2014/main" id="{8EEBCF72-8116-4FA9-BACC-B3B7B4509DBC}"/>
              </a:ext>
            </a:extLst>
          </p:cNvPr>
          <p:cNvPicPr>
            <a:picLocks noChangeAspect="1"/>
          </p:cNvPicPr>
          <p:nvPr/>
        </p:nvPicPr>
        <p:blipFill>
          <a:blip r:embed="rId2"/>
          <a:stretch>
            <a:fillRect/>
          </a:stretch>
        </p:blipFill>
        <p:spPr>
          <a:xfrm>
            <a:off x="9254442" y="3120134"/>
            <a:ext cx="1462088" cy="617732"/>
          </a:xfrm>
          <a:prstGeom prst="rect">
            <a:avLst/>
          </a:prstGeom>
        </p:spPr>
      </p:pic>
      <p:pic>
        <p:nvPicPr>
          <p:cNvPr id="6" name="Picture 5">
            <a:extLst>
              <a:ext uri="{FF2B5EF4-FFF2-40B4-BE49-F238E27FC236}">
                <a16:creationId xmlns:a16="http://schemas.microsoft.com/office/drawing/2014/main" id="{BFCFE592-3798-446D-BA46-0A73F2991759}"/>
              </a:ext>
            </a:extLst>
          </p:cNvPr>
          <p:cNvPicPr>
            <a:picLocks noChangeAspect="1"/>
          </p:cNvPicPr>
          <p:nvPr/>
        </p:nvPicPr>
        <p:blipFill>
          <a:blip r:embed="rId3"/>
          <a:stretch>
            <a:fillRect/>
          </a:stretch>
        </p:blipFill>
        <p:spPr>
          <a:xfrm>
            <a:off x="836272" y="613317"/>
            <a:ext cx="7492388" cy="5887844"/>
          </a:xfrm>
          <a:prstGeom prst="rect">
            <a:avLst/>
          </a:prstGeom>
        </p:spPr>
      </p:pic>
    </p:spTree>
    <p:extLst>
      <p:ext uri="{BB962C8B-B14F-4D97-AF65-F5344CB8AC3E}">
        <p14:creationId xmlns:p14="http://schemas.microsoft.com/office/powerpoint/2010/main" val="3875884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351</Words>
  <Application>Microsoft Office PowerPoint</Application>
  <PresentationFormat>Widescreen</PresentationFormat>
  <Paragraphs>22</Paragraphs>
  <Slides>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2" baseType="lpstr">
      <vt:lpstr>Arial</vt:lpstr>
      <vt:lpstr>Calibri</vt:lpstr>
      <vt:lpstr>Calibri Light</vt:lpstr>
      <vt:lpstr>Office Theme</vt:lpstr>
      <vt:lpstr>Document</vt:lpstr>
      <vt:lpstr>Samstarf dómara og aðst.dómara</vt:lpstr>
      <vt:lpstr>Undirbúningur fyrir leiki</vt:lpstr>
      <vt:lpstr>Þegar komið er á leikstað</vt:lpstr>
      <vt:lpstr>Fundurinn í klefanum</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Samstarf dómara og aðst.dómara</dc:title>
  <dc:creator>Þóroddur Hjaltalín</dc:creator>
  <cp:lastModifiedBy>Þóroddur Hjaltalín</cp:lastModifiedBy>
  <cp:revision>8</cp:revision>
  <dcterms:created xsi:type="dcterms:W3CDTF">2020-04-27T21:58:58Z</dcterms:created>
  <dcterms:modified xsi:type="dcterms:W3CDTF">2020-04-27T22:51:54Z</dcterms:modified>
</cp:coreProperties>
</file>